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Amatic SC"/>
      <p:regular r:id="rId12"/>
      <p:bold r:id="rId13"/>
    </p:embeddedFont>
    <p:embeddedFont>
      <p:font typeface="Source Code Pr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h+oqKmcIVXRyIE4F1mIPEY5PI2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AmaticSC-bold.fntdata"/><Relationship Id="rId12" Type="http://schemas.openxmlformats.org/officeDocument/2006/relationships/font" Target="fonts/AmaticS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SourceCodePro-bold.fntdata"/><Relationship Id="rId14" Type="http://schemas.openxmlformats.org/officeDocument/2006/relationships/font" Target="fonts/SourceCodePro-regular.fntdata"/><Relationship Id="rId17" Type="http://schemas.openxmlformats.org/officeDocument/2006/relationships/font" Target="fonts/SourceCodePro-boldItalic.fntdata"/><Relationship Id="rId16" Type="http://schemas.openxmlformats.org/officeDocument/2006/relationships/font" Target="fonts/SourceCodePro-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g3b283125fb7_0_515"/>
          <p:cNvSpPr/>
          <p:nvPr/>
        </p:nvSpPr>
        <p:spPr>
          <a:xfrm>
            <a:off x="0" y="0"/>
            <a:ext cx="12192000" cy="4572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 name="Google Shape;11;g3b283125fb7_0_515"/>
          <p:cNvSpPr txBox="1"/>
          <p:nvPr>
            <p:ph type="ctrTitle"/>
          </p:nvPr>
        </p:nvSpPr>
        <p:spPr>
          <a:xfrm>
            <a:off x="415600" y="522867"/>
            <a:ext cx="11360700" cy="35871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10700"/>
              <a:buNone/>
              <a:defRPr sz="10700"/>
            </a:lvl1pPr>
            <a:lvl2pPr lvl="1" algn="ctr">
              <a:spcBef>
                <a:spcPts val="0"/>
              </a:spcBef>
              <a:spcAft>
                <a:spcPts val="0"/>
              </a:spcAft>
              <a:buSzPts val="10700"/>
              <a:buNone/>
              <a:defRPr sz="10700"/>
            </a:lvl2pPr>
            <a:lvl3pPr lvl="2" algn="ctr">
              <a:spcBef>
                <a:spcPts val="0"/>
              </a:spcBef>
              <a:spcAft>
                <a:spcPts val="0"/>
              </a:spcAft>
              <a:buSzPts val="10700"/>
              <a:buNone/>
              <a:defRPr sz="10700"/>
            </a:lvl3pPr>
            <a:lvl4pPr lvl="3" algn="ctr">
              <a:spcBef>
                <a:spcPts val="0"/>
              </a:spcBef>
              <a:spcAft>
                <a:spcPts val="0"/>
              </a:spcAft>
              <a:buSzPts val="10700"/>
              <a:buNone/>
              <a:defRPr sz="10700"/>
            </a:lvl4pPr>
            <a:lvl5pPr lvl="4" algn="ctr">
              <a:spcBef>
                <a:spcPts val="0"/>
              </a:spcBef>
              <a:spcAft>
                <a:spcPts val="0"/>
              </a:spcAft>
              <a:buSzPts val="10700"/>
              <a:buNone/>
              <a:defRPr sz="10700"/>
            </a:lvl5pPr>
            <a:lvl6pPr lvl="5" algn="ctr">
              <a:spcBef>
                <a:spcPts val="0"/>
              </a:spcBef>
              <a:spcAft>
                <a:spcPts val="0"/>
              </a:spcAft>
              <a:buSzPts val="10700"/>
              <a:buNone/>
              <a:defRPr sz="10700"/>
            </a:lvl6pPr>
            <a:lvl7pPr lvl="6" algn="ctr">
              <a:spcBef>
                <a:spcPts val="0"/>
              </a:spcBef>
              <a:spcAft>
                <a:spcPts val="0"/>
              </a:spcAft>
              <a:buSzPts val="10700"/>
              <a:buNone/>
              <a:defRPr sz="10700"/>
            </a:lvl7pPr>
            <a:lvl8pPr lvl="7" algn="ctr">
              <a:spcBef>
                <a:spcPts val="0"/>
              </a:spcBef>
              <a:spcAft>
                <a:spcPts val="0"/>
              </a:spcAft>
              <a:buSzPts val="10700"/>
              <a:buNone/>
              <a:defRPr sz="10700"/>
            </a:lvl8pPr>
            <a:lvl9pPr lvl="8" algn="ctr">
              <a:spcBef>
                <a:spcPts val="0"/>
              </a:spcBef>
              <a:spcAft>
                <a:spcPts val="0"/>
              </a:spcAft>
              <a:buSzPts val="10700"/>
              <a:buNone/>
              <a:defRPr sz="10700"/>
            </a:lvl9pPr>
          </a:lstStyle>
          <a:p/>
        </p:txBody>
      </p:sp>
      <p:sp>
        <p:nvSpPr>
          <p:cNvPr id="12" name="Google Shape;12;g3b283125fb7_0_515"/>
          <p:cNvSpPr txBox="1"/>
          <p:nvPr>
            <p:ph idx="1" type="subTitle"/>
          </p:nvPr>
        </p:nvSpPr>
        <p:spPr>
          <a:xfrm>
            <a:off x="415600" y="5187200"/>
            <a:ext cx="11360700" cy="941700"/>
          </a:xfrm>
          <a:prstGeom prst="rect">
            <a:avLst/>
          </a:prstGeom>
        </p:spPr>
        <p:txBody>
          <a:bodyPr anchorCtr="0" anchor="ctr" bIns="121900" lIns="121900" spcFirstLastPara="1" rIns="121900" wrap="square" tIns="121900">
            <a:normAutofit/>
          </a:bodyPr>
          <a:lstStyle>
            <a:lvl1pPr lvl="0" algn="ctr">
              <a:lnSpc>
                <a:spcPct val="100000"/>
              </a:lnSpc>
              <a:spcBef>
                <a:spcPts val="0"/>
              </a:spcBef>
              <a:spcAft>
                <a:spcPts val="0"/>
              </a:spcAft>
              <a:buClr>
                <a:schemeClr val="accent1"/>
              </a:buClr>
              <a:buSzPts val="2800"/>
              <a:buNone/>
              <a:defRPr b="1" sz="2800">
                <a:solidFill>
                  <a:schemeClr val="accent1"/>
                </a:solidFill>
              </a:defRPr>
            </a:lvl1pPr>
            <a:lvl2pPr lvl="1" algn="ctr">
              <a:lnSpc>
                <a:spcPct val="100000"/>
              </a:lnSpc>
              <a:spcBef>
                <a:spcPts val="0"/>
              </a:spcBef>
              <a:spcAft>
                <a:spcPts val="0"/>
              </a:spcAft>
              <a:buClr>
                <a:schemeClr val="accent1"/>
              </a:buClr>
              <a:buSzPts val="2800"/>
              <a:buNone/>
              <a:defRPr b="1" sz="2800">
                <a:solidFill>
                  <a:schemeClr val="accent1"/>
                </a:solidFill>
              </a:defRPr>
            </a:lvl2pPr>
            <a:lvl3pPr lvl="2" algn="ctr">
              <a:lnSpc>
                <a:spcPct val="100000"/>
              </a:lnSpc>
              <a:spcBef>
                <a:spcPts val="0"/>
              </a:spcBef>
              <a:spcAft>
                <a:spcPts val="0"/>
              </a:spcAft>
              <a:buClr>
                <a:schemeClr val="accent1"/>
              </a:buClr>
              <a:buSzPts val="2800"/>
              <a:buNone/>
              <a:defRPr b="1" sz="2800">
                <a:solidFill>
                  <a:schemeClr val="accent1"/>
                </a:solidFill>
              </a:defRPr>
            </a:lvl3pPr>
            <a:lvl4pPr lvl="3" algn="ctr">
              <a:lnSpc>
                <a:spcPct val="100000"/>
              </a:lnSpc>
              <a:spcBef>
                <a:spcPts val="0"/>
              </a:spcBef>
              <a:spcAft>
                <a:spcPts val="0"/>
              </a:spcAft>
              <a:buClr>
                <a:schemeClr val="accent1"/>
              </a:buClr>
              <a:buSzPts val="2800"/>
              <a:buNone/>
              <a:defRPr b="1" sz="2800">
                <a:solidFill>
                  <a:schemeClr val="accent1"/>
                </a:solidFill>
              </a:defRPr>
            </a:lvl4pPr>
            <a:lvl5pPr lvl="4" algn="ctr">
              <a:lnSpc>
                <a:spcPct val="100000"/>
              </a:lnSpc>
              <a:spcBef>
                <a:spcPts val="0"/>
              </a:spcBef>
              <a:spcAft>
                <a:spcPts val="0"/>
              </a:spcAft>
              <a:buClr>
                <a:schemeClr val="accent1"/>
              </a:buClr>
              <a:buSzPts val="2800"/>
              <a:buNone/>
              <a:defRPr b="1" sz="2800">
                <a:solidFill>
                  <a:schemeClr val="accent1"/>
                </a:solidFill>
              </a:defRPr>
            </a:lvl5pPr>
            <a:lvl6pPr lvl="5" algn="ctr">
              <a:lnSpc>
                <a:spcPct val="100000"/>
              </a:lnSpc>
              <a:spcBef>
                <a:spcPts val="0"/>
              </a:spcBef>
              <a:spcAft>
                <a:spcPts val="0"/>
              </a:spcAft>
              <a:buClr>
                <a:schemeClr val="accent1"/>
              </a:buClr>
              <a:buSzPts val="2800"/>
              <a:buNone/>
              <a:defRPr b="1" sz="2800">
                <a:solidFill>
                  <a:schemeClr val="accent1"/>
                </a:solidFill>
              </a:defRPr>
            </a:lvl6pPr>
            <a:lvl7pPr lvl="6" algn="ctr">
              <a:lnSpc>
                <a:spcPct val="100000"/>
              </a:lnSpc>
              <a:spcBef>
                <a:spcPts val="0"/>
              </a:spcBef>
              <a:spcAft>
                <a:spcPts val="0"/>
              </a:spcAft>
              <a:buClr>
                <a:schemeClr val="accent1"/>
              </a:buClr>
              <a:buSzPts val="2800"/>
              <a:buNone/>
              <a:defRPr b="1" sz="2800">
                <a:solidFill>
                  <a:schemeClr val="accent1"/>
                </a:solidFill>
              </a:defRPr>
            </a:lvl7pPr>
            <a:lvl8pPr lvl="7" algn="ctr">
              <a:lnSpc>
                <a:spcPct val="100000"/>
              </a:lnSpc>
              <a:spcBef>
                <a:spcPts val="0"/>
              </a:spcBef>
              <a:spcAft>
                <a:spcPts val="0"/>
              </a:spcAft>
              <a:buClr>
                <a:schemeClr val="accent1"/>
              </a:buClr>
              <a:buSzPts val="2800"/>
              <a:buNone/>
              <a:defRPr b="1" sz="2800">
                <a:solidFill>
                  <a:schemeClr val="accent1"/>
                </a:solidFill>
              </a:defRPr>
            </a:lvl8pPr>
            <a:lvl9pPr lvl="8" algn="ctr">
              <a:lnSpc>
                <a:spcPct val="100000"/>
              </a:lnSpc>
              <a:spcBef>
                <a:spcPts val="0"/>
              </a:spcBef>
              <a:spcAft>
                <a:spcPts val="0"/>
              </a:spcAft>
              <a:buClr>
                <a:schemeClr val="accent1"/>
              </a:buClr>
              <a:buSzPts val="2800"/>
              <a:buNone/>
              <a:defRPr b="1" sz="2800">
                <a:solidFill>
                  <a:schemeClr val="accent1"/>
                </a:solidFill>
              </a:defRPr>
            </a:lvl9pPr>
          </a:lstStyle>
          <a:p/>
        </p:txBody>
      </p:sp>
      <p:sp>
        <p:nvSpPr>
          <p:cNvPr id="13" name="Google Shape;13;g3b283125fb7_0_5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g3b283125fb7_0_552"/>
          <p:cNvSpPr txBox="1"/>
          <p:nvPr>
            <p:ph hasCustomPrompt="1" type="title"/>
          </p:nvPr>
        </p:nvSpPr>
        <p:spPr>
          <a:xfrm>
            <a:off x="415600" y="1653700"/>
            <a:ext cx="11360700" cy="26424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lt1"/>
              </a:buClr>
              <a:buSzPts val="16000"/>
              <a:buNone/>
              <a:defRPr sz="16000">
                <a:solidFill>
                  <a:schemeClr val="lt1"/>
                </a:solidFill>
                <a:highlight>
                  <a:schemeClr val="accent1"/>
                </a:highlight>
              </a:defRPr>
            </a:lvl1pPr>
            <a:lvl2pPr lvl="1" algn="ctr">
              <a:spcBef>
                <a:spcPts val="0"/>
              </a:spcBef>
              <a:spcAft>
                <a:spcPts val="0"/>
              </a:spcAft>
              <a:buClr>
                <a:schemeClr val="lt1"/>
              </a:buClr>
              <a:buSzPts val="16000"/>
              <a:buNone/>
              <a:defRPr sz="16000">
                <a:solidFill>
                  <a:schemeClr val="lt1"/>
                </a:solidFill>
                <a:highlight>
                  <a:schemeClr val="accent1"/>
                </a:highlight>
              </a:defRPr>
            </a:lvl2pPr>
            <a:lvl3pPr lvl="2" algn="ctr">
              <a:spcBef>
                <a:spcPts val="0"/>
              </a:spcBef>
              <a:spcAft>
                <a:spcPts val="0"/>
              </a:spcAft>
              <a:buClr>
                <a:schemeClr val="lt1"/>
              </a:buClr>
              <a:buSzPts val="16000"/>
              <a:buNone/>
              <a:defRPr sz="16000">
                <a:solidFill>
                  <a:schemeClr val="lt1"/>
                </a:solidFill>
                <a:highlight>
                  <a:schemeClr val="accent1"/>
                </a:highlight>
              </a:defRPr>
            </a:lvl3pPr>
            <a:lvl4pPr lvl="3" algn="ctr">
              <a:spcBef>
                <a:spcPts val="0"/>
              </a:spcBef>
              <a:spcAft>
                <a:spcPts val="0"/>
              </a:spcAft>
              <a:buClr>
                <a:schemeClr val="lt1"/>
              </a:buClr>
              <a:buSzPts val="16000"/>
              <a:buNone/>
              <a:defRPr sz="16000">
                <a:solidFill>
                  <a:schemeClr val="lt1"/>
                </a:solidFill>
                <a:highlight>
                  <a:schemeClr val="accent1"/>
                </a:highlight>
              </a:defRPr>
            </a:lvl4pPr>
            <a:lvl5pPr lvl="4" algn="ctr">
              <a:spcBef>
                <a:spcPts val="0"/>
              </a:spcBef>
              <a:spcAft>
                <a:spcPts val="0"/>
              </a:spcAft>
              <a:buClr>
                <a:schemeClr val="lt1"/>
              </a:buClr>
              <a:buSzPts val="16000"/>
              <a:buNone/>
              <a:defRPr sz="16000">
                <a:solidFill>
                  <a:schemeClr val="lt1"/>
                </a:solidFill>
                <a:highlight>
                  <a:schemeClr val="accent1"/>
                </a:highlight>
              </a:defRPr>
            </a:lvl5pPr>
            <a:lvl6pPr lvl="5" algn="ctr">
              <a:spcBef>
                <a:spcPts val="0"/>
              </a:spcBef>
              <a:spcAft>
                <a:spcPts val="0"/>
              </a:spcAft>
              <a:buClr>
                <a:schemeClr val="lt1"/>
              </a:buClr>
              <a:buSzPts val="16000"/>
              <a:buNone/>
              <a:defRPr sz="16000">
                <a:solidFill>
                  <a:schemeClr val="lt1"/>
                </a:solidFill>
                <a:highlight>
                  <a:schemeClr val="accent1"/>
                </a:highlight>
              </a:defRPr>
            </a:lvl6pPr>
            <a:lvl7pPr lvl="6" algn="ctr">
              <a:spcBef>
                <a:spcPts val="0"/>
              </a:spcBef>
              <a:spcAft>
                <a:spcPts val="0"/>
              </a:spcAft>
              <a:buClr>
                <a:schemeClr val="lt1"/>
              </a:buClr>
              <a:buSzPts val="16000"/>
              <a:buNone/>
              <a:defRPr sz="16000">
                <a:solidFill>
                  <a:schemeClr val="lt1"/>
                </a:solidFill>
                <a:highlight>
                  <a:schemeClr val="accent1"/>
                </a:highlight>
              </a:defRPr>
            </a:lvl7pPr>
            <a:lvl8pPr lvl="7" algn="ctr">
              <a:spcBef>
                <a:spcPts val="0"/>
              </a:spcBef>
              <a:spcAft>
                <a:spcPts val="0"/>
              </a:spcAft>
              <a:buClr>
                <a:schemeClr val="lt1"/>
              </a:buClr>
              <a:buSzPts val="16000"/>
              <a:buNone/>
              <a:defRPr sz="16000">
                <a:solidFill>
                  <a:schemeClr val="lt1"/>
                </a:solidFill>
                <a:highlight>
                  <a:schemeClr val="accent1"/>
                </a:highlight>
              </a:defRPr>
            </a:lvl8pPr>
            <a:lvl9pPr lvl="8" algn="ctr">
              <a:spcBef>
                <a:spcPts val="0"/>
              </a:spcBef>
              <a:spcAft>
                <a:spcPts val="0"/>
              </a:spcAft>
              <a:buClr>
                <a:schemeClr val="lt1"/>
              </a:buClr>
              <a:buSzPts val="16000"/>
              <a:buNone/>
              <a:defRPr sz="16000">
                <a:solidFill>
                  <a:schemeClr val="lt1"/>
                </a:solidFill>
                <a:highlight>
                  <a:schemeClr val="accent1"/>
                </a:highlight>
              </a:defRPr>
            </a:lvl9pPr>
          </a:lstStyle>
          <a:p>
            <a:r>
              <a:t>xx%</a:t>
            </a:r>
          </a:p>
        </p:txBody>
      </p:sp>
      <p:sp>
        <p:nvSpPr>
          <p:cNvPr id="48" name="Google Shape;48;g3b283125fb7_0_552"/>
          <p:cNvSpPr txBox="1"/>
          <p:nvPr>
            <p:ph idx="1" type="body"/>
          </p:nvPr>
        </p:nvSpPr>
        <p:spPr>
          <a:xfrm>
            <a:off x="415600" y="44061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Clr>
                <a:schemeClr val="accent1"/>
              </a:buClr>
              <a:buSzPts val="2400"/>
              <a:buChar char="●"/>
              <a:defRPr>
                <a:solidFill>
                  <a:schemeClr val="accent1"/>
                </a:solidFill>
                <a:highlight>
                  <a:schemeClr val="dk1"/>
                </a:highlight>
              </a:defRPr>
            </a:lvl1pPr>
            <a:lvl2pPr indent="-349250" lvl="1" marL="914400" algn="ctr">
              <a:spcBef>
                <a:spcPts val="0"/>
              </a:spcBef>
              <a:spcAft>
                <a:spcPts val="0"/>
              </a:spcAft>
              <a:buClr>
                <a:schemeClr val="accent1"/>
              </a:buClr>
              <a:buSzPts val="1900"/>
              <a:buChar char="○"/>
              <a:defRPr>
                <a:solidFill>
                  <a:schemeClr val="accent1"/>
                </a:solidFill>
                <a:highlight>
                  <a:schemeClr val="dk1"/>
                </a:highlight>
              </a:defRPr>
            </a:lvl2pPr>
            <a:lvl3pPr indent="-349250" lvl="2" marL="1371600" algn="ctr">
              <a:spcBef>
                <a:spcPts val="0"/>
              </a:spcBef>
              <a:spcAft>
                <a:spcPts val="0"/>
              </a:spcAft>
              <a:buClr>
                <a:schemeClr val="accent1"/>
              </a:buClr>
              <a:buSzPts val="1900"/>
              <a:buChar char="■"/>
              <a:defRPr>
                <a:solidFill>
                  <a:schemeClr val="accent1"/>
                </a:solidFill>
                <a:highlight>
                  <a:schemeClr val="dk1"/>
                </a:highlight>
              </a:defRPr>
            </a:lvl3pPr>
            <a:lvl4pPr indent="-349250" lvl="3" marL="1828800" algn="ctr">
              <a:spcBef>
                <a:spcPts val="0"/>
              </a:spcBef>
              <a:spcAft>
                <a:spcPts val="0"/>
              </a:spcAft>
              <a:buClr>
                <a:schemeClr val="accent1"/>
              </a:buClr>
              <a:buSzPts val="1900"/>
              <a:buChar char="●"/>
              <a:defRPr>
                <a:solidFill>
                  <a:schemeClr val="accent1"/>
                </a:solidFill>
                <a:highlight>
                  <a:schemeClr val="dk1"/>
                </a:highlight>
              </a:defRPr>
            </a:lvl4pPr>
            <a:lvl5pPr indent="-349250" lvl="4" marL="2286000" algn="ctr">
              <a:spcBef>
                <a:spcPts val="0"/>
              </a:spcBef>
              <a:spcAft>
                <a:spcPts val="0"/>
              </a:spcAft>
              <a:buClr>
                <a:schemeClr val="accent1"/>
              </a:buClr>
              <a:buSzPts val="1900"/>
              <a:buChar char="○"/>
              <a:defRPr>
                <a:solidFill>
                  <a:schemeClr val="accent1"/>
                </a:solidFill>
                <a:highlight>
                  <a:schemeClr val="dk1"/>
                </a:highlight>
              </a:defRPr>
            </a:lvl5pPr>
            <a:lvl6pPr indent="-349250" lvl="5" marL="2743200" algn="ctr">
              <a:spcBef>
                <a:spcPts val="0"/>
              </a:spcBef>
              <a:spcAft>
                <a:spcPts val="0"/>
              </a:spcAft>
              <a:buClr>
                <a:schemeClr val="accent1"/>
              </a:buClr>
              <a:buSzPts val="1900"/>
              <a:buChar char="■"/>
              <a:defRPr>
                <a:solidFill>
                  <a:schemeClr val="accent1"/>
                </a:solidFill>
                <a:highlight>
                  <a:schemeClr val="dk1"/>
                </a:highlight>
              </a:defRPr>
            </a:lvl6pPr>
            <a:lvl7pPr indent="-349250" lvl="6" marL="3200400" algn="ctr">
              <a:spcBef>
                <a:spcPts val="0"/>
              </a:spcBef>
              <a:spcAft>
                <a:spcPts val="0"/>
              </a:spcAft>
              <a:buClr>
                <a:schemeClr val="accent1"/>
              </a:buClr>
              <a:buSzPts val="1900"/>
              <a:buChar char="●"/>
              <a:defRPr>
                <a:solidFill>
                  <a:schemeClr val="accent1"/>
                </a:solidFill>
                <a:highlight>
                  <a:schemeClr val="dk1"/>
                </a:highlight>
              </a:defRPr>
            </a:lvl7pPr>
            <a:lvl8pPr indent="-349250" lvl="7" marL="3657600" algn="ctr">
              <a:spcBef>
                <a:spcPts val="0"/>
              </a:spcBef>
              <a:spcAft>
                <a:spcPts val="0"/>
              </a:spcAft>
              <a:buClr>
                <a:schemeClr val="accent1"/>
              </a:buClr>
              <a:buSzPts val="1900"/>
              <a:buChar char="○"/>
              <a:defRPr>
                <a:solidFill>
                  <a:schemeClr val="accent1"/>
                </a:solidFill>
                <a:highlight>
                  <a:schemeClr val="dk1"/>
                </a:highlight>
              </a:defRPr>
            </a:lvl8pPr>
            <a:lvl9pPr indent="-349250" lvl="8" marL="4114800" algn="ctr">
              <a:spcBef>
                <a:spcPts val="0"/>
              </a:spcBef>
              <a:spcAft>
                <a:spcPts val="0"/>
              </a:spcAft>
              <a:buClr>
                <a:schemeClr val="accent1"/>
              </a:buClr>
              <a:buSzPts val="1900"/>
              <a:buChar char="■"/>
              <a:defRPr>
                <a:solidFill>
                  <a:schemeClr val="accent1"/>
                </a:solidFill>
                <a:highlight>
                  <a:schemeClr val="dk1"/>
                </a:highlight>
              </a:defRPr>
            </a:lvl9pPr>
          </a:lstStyle>
          <a:p/>
        </p:txBody>
      </p:sp>
      <p:sp>
        <p:nvSpPr>
          <p:cNvPr id="49" name="Google Shape;49;g3b283125fb7_0_55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g3b283125fb7_0_55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g3b283125fb7_0_55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54" name="Google Shape;54;g3b283125fb7_0_55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
        <p:nvSpPr>
          <p:cNvPr id="55" name="Google Shape;55;g3b283125fb7_0_55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g3b283125fb7_0_55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g3b283125fb7_0_55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g3b283125fb7_0_520"/>
          <p:cNvSpPr txBox="1"/>
          <p:nvPr>
            <p:ph type="title"/>
          </p:nvPr>
        </p:nvSpPr>
        <p:spPr>
          <a:xfrm>
            <a:off x="3737000" y="1070000"/>
            <a:ext cx="4718100" cy="4718100"/>
          </a:xfrm>
          <a:prstGeom prst="rect">
            <a:avLst/>
          </a:prstGeom>
          <a:solidFill>
            <a:srgbClr val="FFFFFF"/>
          </a:solidFill>
        </p:spPr>
        <p:txBody>
          <a:bodyPr anchorCtr="0" anchor="ctr" bIns="121900" lIns="121900" spcFirstLastPara="1" rIns="121900" wrap="square" tIns="1219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6" name="Google Shape;16;g3b283125fb7_0_5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g3b283125fb7_0_523"/>
          <p:cNvSpPr txBox="1"/>
          <p:nvPr>
            <p:ph type="title"/>
          </p:nvPr>
        </p:nvSpPr>
        <p:spPr>
          <a:xfrm>
            <a:off x="415600" y="390467"/>
            <a:ext cx="11360700" cy="1068000"/>
          </a:xfrm>
          <a:prstGeom prst="rect">
            <a:avLst/>
          </a:prstGeom>
        </p:spPr>
        <p:txBody>
          <a:bodyPr anchorCtr="0" anchor="t" bIns="121900" lIns="121900" spcFirstLastPara="1" rIns="121900" wrap="square" tIns="12190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9" name="Google Shape;19;g3b283125fb7_0_523"/>
          <p:cNvSpPr txBox="1"/>
          <p:nvPr>
            <p:ph idx="1" type="body"/>
          </p:nvPr>
        </p:nvSpPr>
        <p:spPr>
          <a:xfrm>
            <a:off x="415600" y="1638233"/>
            <a:ext cx="11360700" cy="44535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0" name="Google Shape;20;g3b283125fb7_0_5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g3b283125fb7_0_527"/>
          <p:cNvSpPr txBox="1"/>
          <p:nvPr>
            <p:ph type="title"/>
          </p:nvPr>
        </p:nvSpPr>
        <p:spPr>
          <a:xfrm>
            <a:off x="415600" y="390467"/>
            <a:ext cx="11360700" cy="1068000"/>
          </a:xfrm>
          <a:prstGeom prst="rect">
            <a:avLst/>
          </a:prstGeom>
        </p:spPr>
        <p:txBody>
          <a:bodyPr anchorCtr="0" anchor="t" bIns="121900" lIns="121900" spcFirstLastPara="1" rIns="121900" wrap="square" tIns="12190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3" name="Google Shape;23;g3b283125fb7_0_527"/>
          <p:cNvSpPr txBox="1"/>
          <p:nvPr>
            <p:ph idx="1" type="body"/>
          </p:nvPr>
        </p:nvSpPr>
        <p:spPr>
          <a:xfrm>
            <a:off x="415600" y="1638233"/>
            <a:ext cx="5333100" cy="44535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g3b283125fb7_0_527"/>
          <p:cNvSpPr txBox="1"/>
          <p:nvPr>
            <p:ph idx="2" type="body"/>
          </p:nvPr>
        </p:nvSpPr>
        <p:spPr>
          <a:xfrm>
            <a:off x="6443200" y="1638233"/>
            <a:ext cx="5333100" cy="44535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5" name="Google Shape;25;g3b283125fb7_0_52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g3b283125fb7_0_532"/>
          <p:cNvSpPr txBox="1"/>
          <p:nvPr>
            <p:ph type="title"/>
          </p:nvPr>
        </p:nvSpPr>
        <p:spPr>
          <a:xfrm>
            <a:off x="406400" y="412467"/>
            <a:ext cx="11383500" cy="997500"/>
          </a:xfrm>
          <a:prstGeom prst="rect">
            <a:avLst/>
          </a:prstGeom>
        </p:spPr>
        <p:txBody>
          <a:bodyPr anchorCtr="0" anchor="t" bIns="121900" lIns="121900" spcFirstLastPara="1" rIns="121900" wrap="square" tIns="121900">
            <a:normAutofit/>
          </a:bodyPr>
          <a:lstStyle>
            <a:lvl1pPr lvl="0">
              <a:spcBef>
                <a:spcPts val="0"/>
              </a:spcBef>
              <a:spcAft>
                <a:spcPts val="0"/>
              </a:spcAft>
              <a:buSzPts val="5300"/>
              <a:buNone/>
              <a:defRPr sz="5300"/>
            </a:lvl1pPr>
            <a:lvl2pPr lvl="1">
              <a:spcBef>
                <a:spcPts val="0"/>
              </a:spcBef>
              <a:spcAft>
                <a:spcPts val="0"/>
              </a:spcAft>
              <a:buSzPts val="5300"/>
              <a:buNone/>
              <a:defRPr sz="5300"/>
            </a:lvl2pPr>
            <a:lvl3pPr lvl="2">
              <a:spcBef>
                <a:spcPts val="0"/>
              </a:spcBef>
              <a:spcAft>
                <a:spcPts val="0"/>
              </a:spcAft>
              <a:buSzPts val="5300"/>
              <a:buNone/>
              <a:defRPr sz="5300"/>
            </a:lvl3pPr>
            <a:lvl4pPr lvl="3">
              <a:spcBef>
                <a:spcPts val="0"/>
              </a:spcBef>
              <a:spcAft>
                <a:spcPts val="0"/>
              </a:spcAft>
              <a:buSzPts val="5300"/>
              <a:buNone/>
              <a:defRPr sz="5300"/>
            </a:lvl4pPr>
            <a:lvl5pPr lvl="4">
              <a:spcBef>
                <a:spcPts val="0"/>
              </a:spcBef>
              <a:spcAft>
                <a:spcPts val="0"/>
              </a:spcAft>
              <a:buSzPts val="5300"/>
              <a:buNone/>
              <a:defRPr sz="5300"/>
            </a:lvl5pPr>
            <a:lvl6pPr lvl="5">
              <a:spcBef>
                <a:spcPts val="0"/>
              </a:spcBef>
              <a:spcAft>
                <a:spcPts val="0"/>
              </a:spcAft>
              <a:buSzPts val="5300"/>
              <a:buNone/>
              <a:defRPr sz="5300"/>
            </a:lvl6pPr>
            <a:lvl7pPr lvl="6">
              <a:spcBef>
                <a:spcPts val="0"/>
              </a:spcBef>
              <a:spcAft>
                <a:spcPts val="0"/>
              </a:spcAft>
              <a:buSzPts val="5300"/>
              <a:buNone/>
              <a:defRPr sz="5300"/>
            </a:lvl7pPr>
            <a:lvl8pPr lvl="7">
              <a:spcBef>
                <a:spcPts val="0"/>
              </a:spcBef>
              <a:spcAft>
                <a:spcPts val="0"/>
              </a:spcAft>
              <a:buSzPts val="5300"/>
              <a:buNone/>
              <a:defRPr sz="5300"/>
            </a:lvl8pPr>
            <a:lvl9pPr lvl="8">
              <a:spcBef>
                <a:spcPts val="0"/>
              </a:spcBef>
              <a:spcAft>
                <a:spcPts val="0"/>
              </a:spcAft>
              <a:buSzPts val="5300"/>
              <a:buNone/>
              <a:defRPr sz="5300"/>
            </a:lvl9pPr>
          </a:lstStyle>
          <a:p/>
        </p:txBody>
      </p:sp>
      <p:sp>
        <p:nvSpPr>
          <p:cNvPr id="28" name="Google Shape;28;g3b283125fb7_0_53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g3b283125fb7_0_535"/>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4000"/>
              <a:buNone/>
              <a:defRPr sz="4000">
                <a:highlight>
                  <a:schemeClr val="dk1"/>
                </a:highlight>
              </a:defRPr>
            </a:lvl1pPr>
            <a:lvl2pPr lvl="1">
              <a:spcBef>
                <a:spcPts val="0"/>
              </a:spcBef>
              <a:spcAft>
                <a:spcPts val="0"/>
              </a:spcAft>
              <a:buSzPts val="4000"/>
              <a:buNone/>
              <a:defRPr sz="4000">
                <a:highlight>
                  <a:schemeClr val="dk1"/>
                </a:highlight>
              </a:defRPr>
            </a:lvl2pPr>
            <a:lvl3pPr lvl="2">
              <a:spcBef>
                <a:spcPts val="0"/>
              </a:spcBef>
              <a:spcAft>
                <a:spcPts val="0"/>
              </a:spcAft>
              <a:buSzPts val="4000"/>
              <a:buNone/>
              <a:defRPr sz="4000">
                <a:highlight>
                  <a:schemeClr val="dk1"/>
                </a:highlight>
              </a:defRPr>
            </a:lvl3pPr>
            <a:lvl4pPr lvl="3">
              <a:spcBef>
                <a:spcPts val="0"/>
              </a:spcBef>
              <a:spcAft>
                <a:spcPts val="0"/>
              </a:spcAft>
              <a:buSzPts val="4000"/>
              <a:buNone/>
              <a:defRPr sz="4000">
                <a:highlight>
                  <a:schemeClr val="dk1"/>
                </a:highlight>
              </a:defRPr>
            </a:lvl4pPr>
            <a:lvl5pPr lvl="4">
              <a:spcBef>
                <a:spcPts val="0"/>
              </a:spcBef>
              <a:spcAft>
                <a:spcPts val="0"/>
              </a:spcAft>
              <a:buSzPts val="4000"/>
              <a:buNone/>
              <a:defRPr sz="4000">
                <a:highlight>
                  <a:schemeClr val="dk1"/>
                </a:highlight>
              </a:defRPr>
            </a:lvl5pPr>
            <a:lvl6pPr lvl="5">
              <a:spcBef>
                <a:spcPts val="0"/>
              </a:spcBef>
              <a:spcAft>
                <a:spcPts val="0"/>
              </a:spcAft>
              <a:buSzPts val="4000"/>
              <a:buNone/>
              <a:defRPr sz="4000">
                <a:highlight>
                  <a:schemeClr val="dk1"/>
                </a:highlight>
              </a:defRPr>
            </a:lvl6pPr>
            <a:lvl7pPr lvl="6">
              <a:spcBef>
                <a:spcPts val="0"/>
              </a:spcBef>
              <a:spcAft>
                <a:spcPts val="0"/>
              </a:spcAft>
              <a:buSzPts val="4000"/>
              <a:buNone/>
              <a:defRPr sz="4000">
                <a:highlight>
                  <a:schemeClr val="dk1"/>
                </a:highlight>
              </a:defRPr>
            </a:lvl7pPr>
            <a:lvl8pPr lvl="7">
              <a:spcBef>
                <a:spcPts val="0"/>
              </a:spcBef>
              <a:spcAft>
                <a:spcPts val="0"/>
              </a:spcAft>
              <a:buSzPts val="4000"/>
              <a:buNone/>
              <a:defRPr sz="4000">
                <a:highlight>
                  <a:schemeClr val="dk1"/>
                </a:highlight>
              </a:defRPr>
            </a:lvl8pPr>
            <a:lvl9pPr lvl="8">
              <a:spcBef>
                <a:spcPts val="0"/>
              </a:spcBef>
              <a:spcAft>
                <a:spcPts val="0"/>
              </a:spcAft>
              <a:buSzPts val="4000"/>
              <a:buNone/>
              <a:defRPr sz="4000">
                <a:highlight>
                  <a:schemeClr val="dk1"/>
                </a:highlight>
              </a:defRPr>
            </a:lvl9pPr>
          </a:lstStyle>
          <a:p/>
        </p:txBody>
      </p:sp>
      <p:sp>
        <p:nvSpPr>
          <p:cNvPr id="31" name="Google Shape;31;g3b283125fb7_0_535"/>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2" name="Google Shape;32;g3b283125fb7_0_53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g3b283125fb7_0_539"/>
          <p:cNvSpPr txBox="1"/>
          <p:nvPr>
            <p:ph type="title"/>
          </p:nvPr>
        </p:nvSpPr>
        <p:spPr>
          <a:xfrm>
            <a:off x="653667" y="701800"/>
            <a:ext cx="7491600" cy="545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p:txBody>
      </p:sp>
      <p:sp>
        <p:nvSpPr>
          <p:cNvPr id="35" name="Google Shape;35;g3b283125fb7_0_53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g3b283125fb7_0_542"/>
          <p:cNvSpPr/>
          <p:nvPr/>
        </p:nvSpPr>
        <p:spPr>
          <a:xfrm>
            <a:off x="6096000" y="-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38" name="Google Shape;38;g3b283125fb7_0_542"/>
          <p:cNvCxnSpPr/>
          <p:nvPr/>
        </p:nvCxnSpPr>
        <p:spPr>
          <a:xfrm>
            <a:off x="6706233" y="5994000"/>
            <a:ext cx="624300" cy="0"/>
          </a:xfrm>
          <a:prstGeom prst="straightConnector1">
            <a:avLst/>
          </a:prstGeom>
          <a:noFill/>
          <a:ln cap="flat" cmpd="sng" w="38100">
            <a:solidFill>
              <a:schemeClr val="lt1"/>
            </a:solidFill>
            <a:prstDash val="solid"/>
            <a:round/>
            <a:headEnd len="sm" w="sm" type="none"/>
            <a:tailEnd len="sm" w="sm" type="none"/>
          </a:ln>
        </p:spPr>
      </p:cxnSp>
      <p:sp>
        <p:nvSpPr>
          <p:cNvPr id="39" name="Google Shape;39;g3b283125fb7_0_542"/>
          <p:cNvSpPr txBox="1"/>
          <p:nvPr>
            <p:ph type="title"/>
          </p:nvPr>
        </p:nvSpPr>
        <p:spPr>
          <a:xfrm>
            <a:off x="354000" y="1441867"/>
            <a:ext cx="5393700" cy="22803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40" name="Google Shape;40;g3b283125fb7_0_542"/>
          <p:cNvSpPr txBox="1"/>
          <p:nvPr>
            <p:ph idx="1" type="subTitle"/>
          </p:nvPr>
        </p:nvSpPr>
        <p:spPr>
          <a:xfrm>
            <a:off x="354000" y="3793630"/>
            <a:ext cx="5393700" cy="17940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41" name="Google Shape;41;g3b283125fb7_0_542"/>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Clr>
                <a:schemeClr val="accent1"/>
              </a:buClr>
              <a:buSzPts val="2400"/>
              <a:buChar char="●"/>
              <a:defRPr>
                <a:solidFill>
                  <a:schemeClr val="accent1"/>
                </a:solidFill>
                <a:highlight>
                  <a:schemeClr val="lt1"/>
                </a:highlight>
              </a:defRPr>
            </a:lvl1pPr>
            <a:lvl2pPr indent="-349250" lvl="1" marL="914400">
              <a:spcBef>
                <a:spcPts val="0"/>
              </a:spcBef>
              <a:spcAft>
                <a:spcPts val="0"/>
              </a:spcAft>
              <a:buClr>
                <a:schemeClr val="accent1"/>
              </a:buClr>
              <a:buSzPts val="1900"/>
              <a:buChar char="○"/>
              <a:defRPr>
                <a:solidFill>
                  <a:schemeClr val="accent1"/>
                </a:solidFill>
                <a:highlight>
                  <a:schemeClr val="lt1"/>
                </a:highlight>
              </a:defRPr>
            </a:lvl2pPr>
            <a:lvl3pPr indent="-349250" lvl="2" marL="1371600">
              <a:spcBef>
                <a:spcPts val="0"/>
              </a:spcBef>
              <a:spcAft>
                <a:spcPts val="0"/>
              </a:spcAft>
              <a:buClr>
                <a:schemeClr val="accent1"/>
              </a:buClr>
              <a:buSzPts val="1900"/>
              <a:buChar char="■"/>
              <a:defRPr>
                <a:solidFill>
                  <a:schemeClr val="accent1"/>
                </a:solidFill>
                <a:highlight>
                  <a:schemeClr val="lt1"/>
                </a:highlight>
              </a:defRPr>
            </a:lvl3pPr>
            <a:lvl4pPr indent="-349250" lvl="3" marL="1828800">
              <a:spcBef>
                <a:spcPts val="0"/>
              </a:spcBef>
              <a:spcAft>
                <a:spcPts val="0"/>
              </a:spcAft>
              <a:buClr>
                <a:schemeClr val="accent1"/>
              </a:buClr>
              <a:buSzPts val="1900"/>
              <a:buChar char="●"/>
              <a:defRPr>
                <a:solidFill>
                  <a:schemeClr val="accent1"/>
                </a:solidFill>
                <a:highlight>
                  <a:schemeClr val="lt1"/>
                </a:highlight>
              </a:defRPr>
            </a:lvl4pPr>
            <a:lvl5pPr indent="-349250" lvl="4" marL="2286000">
              <a:spcBef>
                <a:spcPts val="0"/>
              </a:spcBef>
              <a:spcAft>
                <a:spcPts val="0"/>
              </a:spcAft>
              <a:buClr>
                <a:schemeClr val="accent1"/>
              </a:buClr>
              <a:buSzPts val="1900"/>
              <a:buChar char="○"/>
              <a:defRPr>
                <a:solidFill>
                  <a:schemeClr val="accent1"/>
                </a:solidFill>
                <a:highlight>
                  <a:schemeClr val="lt1"/>
                </a:highlight>
              </a:defRPr>
            </a:lvl5pPr>
            <a:lvl6pPr indent="-349250" lvl="5" marL="2743200">
              <a:spcBef>
                <a:spcPts val="0"/>
              </a:spcBef>
              <a:spcAft>
                <a:spcPts val="0"/>
              </a:spcAft>
              <a:buClr>
                <a:schemeClr val="accent1"/>
              </a:buClr>
              <a:buSzPts val="1900"/>
              <a:buChar char="■"/>
              <a:defRPr>
                <a:solidFill>
                  <a:schemeClr val="accent1"/>
                </a:solidFill>
                <a:highlight>
                  <a:schemeClr val="lt1"/>
                </a:highlight>
              </a:defRPr>
            </a:lvl6pPr>
            <a:lvl7pPr indent="-349250" lvl="6" marL="3200400">
              <a:spcBef>
                <a:spcPts val="0"/>
              </a:spcBef>
              <a:spcAft>
                <a:spcPts val="0"/>
              </a:spcAft>
              <a:buClr>
                <a:schemeClr val="accent1"/>
              </a:buClr>
              <a:buSzPts val="1900"/>
              <a:buChar char="●"/>
              <a:defRPr>
                <a:solidFill>
                  <a:schemeClr val="accent1"/>
                </a:solidFill>
                <a:highlight>
                  <a:schemeClr val="lt1"/>
                </a:highlight>
              </a:defRPr>
            </a:lvl7pPr>
            <a:lvl8pPr indent="-349250" lvl="7" marL="3657600">
              <a:spcBef>
                <a:spcPts val="0"/>
              </a:spcBef>
              <a:spcAft>
                <a:spcPts val="0"/>
              </a:spcAft>
              <a:buClr>
                <a:schemeClr val="accent1"/>
              </a:buClr>
              <a:buSzPts val="1900"/>
              <a:buChar char="○"/>
              <a:defRPr>
                <a:solidFill>
                  <a:schemeClr val="accent1"/>
                </a:solidFill>
                <a:highlight>
                  <a:schemeClr val="lt1"/>
                </a:highlight>
              </a:defRPr>
            </a:lvl8pPr>
            <a:lvl9pPr indent="-349250" lvl="8" marL="4114800">
              <a:spcBef>
                <a:spcPts val="0"/>
              </a:spcBef>
              <a:spcAft>
                <a:spcPts val="0"/>
              </a:spcAft>
              <a:buClr>
                <a:schemeClr val="accent1"/>
              </a:buClr>
              <a:buSzPts val="1900"/>
              <a:buChar char="■"/>
              <a:defRPr>
                <a:solidFill>
                  <a:schemeClr val="accent1"/>
                </a:solidFill>
                <a:highlight>
                  <a:schemeClr val="lt1"/>
                </a:highlight>
              </a:defRPr>
            </a:lvl9pPr>
          </a:lstStyle>
          <a:p/>
        </p:txBody>
      </p:sp>
      <p:sp>
        <p:nvSpPr>
          <p:cNvPr id="42" name="Google Shape;42;g3b283125fb7_0_54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g3b283125fb7_0_549"/>
          <p:cNvSpPr txBox="1"/>
          <p:nvPr>
            <p:ph idx="1" type="body"/>
          </p:nvPr>
        </p:nvSpPr>
        <p:spPr>
          <a:xfrm>
            <a:off x="426000" y="5640767"/>
            <a:ext cx="7998300" cy="7983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Clr>
                <a:schemeClr val="accent1"/>
              </a:buClr>
              <a:buSzPts val="3200"/>
              <a:buFont typeface="Amatic SC"/>
              <a:buNone/>
              <a:defRPr b="1" sz="3200">
                <a:solidFill>
                  <a:schemeClr val="accent1"/>
                </a:solidFill>
                <a:latin typeface="Amatic SC"/>
                <a:ea typeface="Amatic SC"/>
                <a:cs typeface="Amatic SC"/>
                <a:sym typeface="Amatic SC"/>
              </a:defRPr>
            </a:lvl1pPr>
          </a:lstStyle>
          <a:p/>
        </p:txBody>
      </p:sp>
      <p:sp>
        <p:nvSpPr>
          <p:cNvPr id="45" name="Google Shape;45;g3b283125fb7_0_54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g3b283125fb7_0_511"/>
          <p:cNvSpPr txBox="1"/>
          <p:nvPr>
            <p:ph type="title"/>
          </p:nvPr>
        </p:nvSpPr>
        <p:spPr>
          <a:xfrm>
            <a:off x="415600" y="390467"/>
            <a:ext cx="11360700" cy="10680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1pPr>
            <a:lvl2pPr lvl="1">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2pPr>
            <a:lvl3pPr lvl="2">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3pPr>
            <a:lvl4pPr lvl="3">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4pPr>
            <a:lvl5pPr lvl="4">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5pPr>
            <a:lvl6pPr lvl="5">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6pPr>
            <a:lvl7pPr lvl="6">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7pPr>
            <a:lvl8pPr lvl="7">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8pPr>
            <a:lvl9pPr lvl="8">
              <a:spcBef>
                <a:spcPts val="0"/>
              </a:spcBef>
              <a:spcAft>
                <a:spcPts val="0"/>
              </a:spcAft>
              <a:buClr>
                <a:schemeClr val="accent1"/>
              </a:buClr>
              <a:buSzPts val="5600"/>
              <a:buFont typeface="Amatic SC"/>
              <a:buNone/>
              <a:defRPr b="1" sz="5600">
                <a:solidFill>
                  <a:schemeClr val="accent1"/>
                </a:solidFill>
                <a:latin typeface="Amatic SC"/>
                <a:ea typeface="Amatic SC"/>
                <a:cs typeface="Amatic SC"/>
                <a:sym typeface="Amatic SC"/>
              </a:defRPr>
            </a:lvl9pPr>
          </a:lstStyle>
          <a:p/>
        </p:txBody>
      </p:sp>
      <p:sp>
        <p:nvSpPr>
          <p:cNvPr id="7" name="Google Shape;7;g3b283125fb7_0_511"/>
          <p:cNvSpPr txBox="1"/>
          <p:nvPr>
            <p:ph idx="1" type="body"/>
          </p:nvPr>
        </p:nvSpPr>
        <p:spPr>
          <a:xfrm>
            <a:off x="415600" y="1638233"/>
            <a:ext cx="11360700" cy="44535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indent="-349250" lvl="1" marL="9144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indent="-349250" lvl="2" marL="13716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indent="-349250" lvl="3" marL="18288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indent="-349250" lvl="4" marL="22860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indent="-349250" lvl="5" marL="27432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indent="-349250" lvl="6" marL="32004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indent="-349250" lvl="7" marL="36576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indent="-349250" lvl="8" marL="411480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p:txBody>
      </p:sp>
      <p:sp>
        <p:nvSpPr>
          <p:cNvPr id="8" name="Google Shape;8;g3b283125fb7_0_51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accent1"/>
                </a:solidFill>
                <a:latin typeface="Source Code Pro"/>
                <a:ea typeface="Source Code Pro"/>
                <a:cs typeface="Source Code Pro"/>
                <a:sym typeface="Source Code Pro"/>
              </a:defRPr>
            </a:lvl1pPr>
            <a:lvl2pPr lvl="1" algn="r">
              <a:buNone/>
              <a:defRPr sz="1300">
                <a:solidFill>
                  <a:schemeClr val="accent1"/>
                </a:solidFill>
                <a:latin typeface="Source Code Pro"/>
                <a:ea typeface="Source Code Pro"/>
                <a:cs typeface="Source Code Pro"/>
                <a:sym typeface="Source Code Pro"/>
              </a:defRPr>
            </a:lvl2pPr>
            <a:lvl3pPr lvl="2" algn="r">
              <a:buNone/>
              <a:defRPr sz="1300">
                <a:solidFill>
                  <a:schemeClr val="accent1"/>
                </a:solidFill>
                <a:latin typeface="Source Code Pro"/>
                <a:ea typeface="Source Code Pro"/>
                <a:cs typeface="Source Code Pro"/>
                <a:sym typeface="Source Code Pro"/>
              </a:defRPr>
            </a:lvl3pPr>
            <a:lvl4pPr lvl="3" algn="r">
              <a:buNone/>
              <a:defRPr sz="1300">
                <a:solidFill>
                  <a:schemeClr val="accent1"/>
                </a:solidFill>
                <a:latin typeface="Source Code Pro"/>
                <a:ea typeface="Source Code Pro"/>
                <a:cs typeface="Source Code Pro"/>
                <a:sym typeface="Source Code Pro"/>
              </a:defRPr>
            </a:lvl4pPr>
            <a:lvl5pPr lvl="4" algn="r">
              <a:buNone/>
              <a:defRPr sz="1300">
                <a:solidFill>
                  <a:schemeClr val="accent1"/>
                </a:solidFill>
                <a:latin typeface="Source Code Pro"/>
                <a:ea typeface="Source Code Pro"/>
                <a:cs typeface="Source Code Pro"/>
                <a:sym typeface="Source Code Pro"/>
              </a:defRPr>
            </a:lvl5pPr>
            <a:lvl6pPr lvl="5" algn="r">
              <a:buNone/>
              <a:defRPr sz="1300">
                <a:solidFill>
                  <a:schemeClr val="accent1"/>
                </a:solidFill>
                <a:latin typeface="Source Code Pro"/>
                <a:ea typeface="Source Code Pro"/>
                <a:cs typeface="Source Code Pro"/>
                <a:sym typeface="Source Code Pro"/>
              </a:defRPr>
            </a:lvl6pPr>
            <a:lvl7pPr lvl="6" algn="r">
              <a:buNone/>
              <a:defRPr sz="1300">
                <a:solidFill>
                  <a:schemeClr val="accent1"/>
                </a:solidFill>
                <a:latin typeface="Source Code Pro"/>
                <a:ea typeface="Source Code Pro"/>
                <a:cs typeface="Source Code Pro"/>
                <a:sym typeface="Source Code Pro"/>
              </a:defRPr>
            </a:lvl7pPr>
            <a:lvl8pPr lvl="7" algn="r">
              <a:buNone/>
              <a:defRPr sz="1300">
                <a:solidFill>
                  <a:schemeClr val="accent1"/>
                </a:solidFill>
                <a:latin typeface="Source Code Pro"/>
                <a:ea typeface="Source Code Pro"/>
                <a:cs typeface="Source Code Pro"/>
                <a:sym typeface="Source Code Pro"/>
              </a:defRPr>
            </a:lvl8pPr>
            <a:lvl9pPr lvl="8" algn="r">
              <a:buNone/>
              <a:defRPr sz="13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8.jp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air of whales in the water&#10;&#10;AI-generated content may be incorrect." id="63" name="Google Shape;63;p1"/>
          <p:cNvPicPr preferRelativeResize="0"/>
          <p:nvPr/>
        </p:nvPicPr>
        <p:blipFill rotWithShape="1">
          <a:blip r:embed="rId4">
            <a:alphaModFix/>
          </a:blip>
          <a:srcRect b="9091" l="0" r="23297" t="0"/>
          <a:stretch/>
        </p:blipFill>
        <p:spPr>
          <a:xfrm>
            <a:off x="1" y="0"/>
            <a:ext cx="12191999" cy="6858001"/>
          </a:xfrm>
          <a:prstGeom prst="rect">
            <a:avLst/>
          </a:prstGeom>
          <a:noFill/>
          <a:ln>
            <a:noFill/>
          </a:ln>
        </p:spPr>
      </p:pic>
      <p:sp>
        <p:nvSpPr>
          <p:cNvPr id="64" name="Google Shape;64;p1"/>
          <p:cNvSpPr txBox="1"/>
          <p:nvPr>
            <p:ph type="ctrTitle"/>
          </p:nvPr>
        </p:nvSpPr>
        <p:spPr>
          <a:xfrm>
            <a:off x="2282700" y="2468050"/>
            <a:ext cx="8184300" cy="4350000"/>
          </a:xfrm>
          <a:prstGeom prst="rect">
            <a:avLst/>
          </a:prstGeom>
          <a:noFill/>
          <a:ln>
            <a:noFill/>
          </a:ln>
          <a:effectLst>
            <a:outerShdw blurRad="114300" rotWithShape="0" algn="bl" dir="5400000" dist="152400">
              <a:srgbClr val="000000">
                <a:alpha val="45000"/>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Play"/>
              <a:buNone/>
            </a:pPr>
            <a:r>
              <a:t/>
            </a:r>
            <a:endParaRPr sz="4800">
              <a:latin typeface="Calibri"/>
              <a:ea typeface="Calibri"/>
              <a:cs typeface="Calibri"/>
              <a:sym typeface="Calibri"/>
            </a:endParaRPr>
          </a:p>
          <a:p>
            <a:pPr indent="0" lvl="0" marL="0" rtl="0" algn="ctr">
              <a:lnSpc>
                <a:spcPct val="90000"/>
              </a:lnSpc>
              <a:spcBef>
                <a:spcPts val="0"/>
              </a:spcBef>
              <a:spcAft>
                <a:spcPts val="0"/>
              </a:spcAft>
              <a:buClr>
                <a:schemeClr val="dk1"/>
              </a:buClr>
              <a:buSzPts val="4800"/>
              <a:buFont typeface="Play"/>
              <a:buNone/>
            </a:pPr>
            <a:r>
              <a:t/>
            </a:r>
            <a:endParaRPr sz="4800">
              <a:latin typeface="Calibri"/>
              <a:ea typeface="Calibri"/>
              <a:cs typeface="Calibri"/>
              <a:sym typeface="Calibri"/>
            </a:endParaRPr>
          </a:p>
          <a:p>
            <a:pPr indent="0" lvl="0" marL="0" rtl="0" algn="ctr">
              <a:lnSpc>
                <a:spcPct val="90000"/>
              </a:lnSpc>
              <a:spcBef>
                <a:spcPts val="0"/>
              </a:spcBef>
              <a:spcAft>
                <a:spcPts val="0"/>
              </a:spcAft>
              <a:buClr>
                <a:schemeClr val="dk1"/>
              </a:buClr>
              <a:buSzPts val="4800"/>
              <a:buFont typeface="Play"/>
              <a:buNone/>
            </a:pPr>
            <a:r>
              <a:rPr lang="en-US" sz="4800">
                <a:solidFill>
                  <a:srgbClr val="FF0000"/>
                </a:solidFill>
                <a:latin typeface="Calibri"/>
                <a:ea typeface="Calibri"/>
                <a:cs typeface="Calibri"/>
                <a:sym typeface="Calibri"/>
              </a:rPr>
              <a:t>SHARKS NETBALL </a:t>
            </a:r>
            <a:endParaRPr sz="4800">
              <a:solidFill>
                <a:srgbClr val="FF0000"/>
              </a:solidFill>
              <a:latin typeface="Calibri"/>
              <a:ea typeface="Calibri"/>
              <a:cs typeface="Calibri"/>
              <a:sym typeface="Calibri"/>
            </a:endParaRPr>
          </a:p>
          <a:p>
            <a:pPr indent="0" lvl="0" marL="0" rtl="0" algn="ctr">
              <a:lnSpc>
                <a:spcPct val="90000"/>
              </a:lnSpc>
              <a:spcBef>
                <a:spcPts val="0"/>
              </a:spcBef>
              <a:spcAft>
                <a:spcPts val="0"/>
              </a:spcAft>
              <a:buClr>
                <a:schemeClr val="dk1"/>
              </a:buClr>
              <a:buSzPts val="4800"/>
              <a:buFont typeface="Play"/>
              <a:buNone/>
            </a:pPr>
            <a:r>
              <a:rPr lang="en-US" sz="4800">
                <a:solidFill>
                  <a:srgbClr val="FF0000"/>
                </a:solidFill>
                <a:latin typeface="Calibri"/>
                <a:ea typeface="Calibri"/>
                <a:cs typeface="Calibri"/>
                <a:sym typeface="Calibri"/>
              </a:rPr>
              <a:t>CLUB PLAN</a:t>
            </a:r>
            <a:endParaRPr sz="4800">
              <a:solidFill>
                <a:srgbClr val="FF0000"/>
              </a:solidFill>
              <a:latin typeface="Calibri"/>
              <a:ea typeface="Calibri"/>
              <a:cs typeface="Calibri"/>
              <a:sym typeface="Calibri"/>
            </a:endParaRPr>
          </a:p>
          <a:p>
            <a:pPr indent="0" lvl="0" marL="0" rtl="0" algn="ctr">
              <a:lnSpc>
                <a:spcPct val="90000"/>
              </a:lnSpc>
              <a:spcBef>
                <a:spcPts val="0"/>
              </a:spcBef>
              <a:spcAft>
                <a:spcPts val="0"/>
              </a:spcAft>
              <a:buClr>
                <a:schemeClr val="dk1"/>
              </a:buClr>
              <a:buSzPts val="4800"/>
              <a:buFont typeface="Play"/>
              <a:buNone/>
            </a:pPr>
            <a:r>
              <a:rPr lang="en-US" sz="4800">
                <a:solidFill>
                  <a:srgbClr val="FF0000"/>
                </a:solidFill>
                <a:latin typeface="Calibri"/>
                <a:ea typeface="Calibri"/>
                <a:cs typeface="Calibri"/>
                <a:sym typeface="Calibri"/>
              </a:rPr>
              <a:t>FINS UP IN 2026</a:t>
            </a:r>
            <a:endParaRPr>
              <a:solidFill>
                <a:srgbClr val="FF0000"/>
              </a:solidFill>
              <a:latin typeface="Calibri"/>
              <a:ea typeface="Calibri"/>
              <a:cs typeface="Calibri"/>
              <a:sym typeface="Calibri"/>
            </a:endParaRPr>
          </a:p>
        </p:txBody>
      </p:sp>
      <p:sp>
        <p:nvSpPr>
          <p:cNvPr id="65" name="Google Shape;65;p1"/>
          <p:cNvSpPr txBox="1"/>
          <p:nvPr>
            <p:ph idx="1" type="subTitle"/>
          </p:nvPr>
        </p:nvSpPr>
        <p:spPr>
          <a:xfrm>
            <a:off x="3309367" y="5861190"/>
            <a:ext cx="1191900" cy="21990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90000"/>
              </a:lnSpc>
              <a:spcBef>
                <a:spcPts val="0"/>
              </a:spcBef>
              <a:spcAft>
                <a:spcPts val="0"/>
              </a:spcAft>
              <a:buClr>
                <a:schemeClr val="dk1"/>
              </a:buClr>
              <a:buSzPct val="71428"/>
              <a:buNone/>
            </a:pPr>
            <a:r>
              <a:t/>
            </a:r>
            <a:endParaRPr/>
          </a:p>
        </p:txBody>
      </p:sp>
      <p:sp>
        <p:nvSpPr>
          <p:cNvPr id="66" name="Google Shape;66;p1"/>
          <p:cNvSpPr/>
          <p:nvPr/>
        </p:nvSpPr>
        <p:spPr>
          <a:xfrm rot="5400000">
            <a:off x="759921" y="346791"/>
            <a:ext cx="146304" cy="7040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67" name="Google Shape;67;p1"/>
          <p:cNvPicPr preferRelativeResize="0"/>
          <p:nvPr/>
        </p:nvPicPr>
        <p:blipFill>
          <a:blip r:embed="rId5">
            <a:alphaModFix/>
          </a:blip>
          <a:stretch>
            <a:fillRect/>
          </a:stretch>
        </p:blipFill>
        <p:spPr>
          <a:xfrm>
            <a:off x="-1" y="1"/>
            <a:ext cx="3151000" cy="2161075"/>
          </a:xfrm>
          <a:prstGeom prst="rect">
            <a:avLst/>
          </a:prstGeom>
          <a:solidFill>
            <a:schemeClr val="lt1"/>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solidFill>
                  <a:schemeClr val="lt1"/>
                </a:solidFill>
                <a:latin typeface="Calibri"/>
                <a:ea typeface="Calibri"/>
                <a:cs typeface="Calibri"/>
                <a:sym typeface="Calibri"/>
              </a:rPr>
              <a:t>WHY WE ARE SHARKS</a:t>
            </a:r>
            <a:endParaRPr>
              <a:solidFill>
                <a:schemeClr val="lt1"/>
              </a:solidFill>
              <a:latin typeface="Calibri"/>
              <a:ea typeface="Calibri"/>
              <a:cs typeface="Calibri"/>
              <a:sym typeface="Calibri"/>
            </a:endParaRPr>
          </a:p>
        </p:txBody>
      </p:sp>
      <p:sp>
        <p:nvSpPr>
          <p:cNvPr id="73" name="Google Shape;73;p2"/>
          <p:cNvSpPr txBox="1"/>
          <p:nvPr>
            <p:ph idx="1" type="body"/>
          </p:nvPr>
        </p:nvSpPr>
        <p:spPr>
          <a:xfrm>
            <a:off x="5143500" y="1825625"/>
            <a:ext cx="6210300" cy="43512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90000"/>
              </a:lnSpc>
              <a:spcBef>
                <a:spcPts val="0"/>
              </a:spcBef>
              <a:spcAft>
                <a:spcPts val="1600"/>
              </a:spcAft>
              <a:buClr>
                <a:schemeClr val="dk1"/>
              </a:buClr>
              <a:buSzPct val="90322"/>
              <a:buNone/>
            </a:pPr>
            <a:r>
              <a:rPr i="1" lang="en-US" sz="3100">
                <a:solidFill>
                  <a:schemeClr val="lt1"/>
                </a:solidFill>
                <a:latin typeface="Calibri"/>
                <a:ea typeface="Calibri"/>
                <a:cs typeface="Calibri"/>
                <a:sym typeface="Calibri"/>
              </a:rPr>
              <a:t>Sharks Netball Club is dedicated to fostering an inclusive, supportive, and vibrant community where players, volunteers, officials, and families feel valued and welcome. Regardless of skill level, every individual has a place in our club and on the court. We are committed to developing exceptional coaches who empower our players to grow and excel. By leading with integrity, passion, and teamwork, we strive to make Sharks Netball Club and by extension Cairns Netball Association a destination where people who love the game come to play, thrive, and belong.</a:t>
            </a:r>
            <a:endParaRPr i="1" sz="31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181708" y="14238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Calibri"/>
                <a:ea typeface="Calibri"/>
                <a:cs typeface="Calibri"/>
                <a:sym typeface="Calibri"/>
              </a:rPr>
              <a:t>COACHING IN 2026</a:t>
            </a:r>
            <a:endParaRPr>
              <a:latin typeface="Calibri"/>
              <a:ea typeface="Calibri"/>
              <a:cs typeface="Calibri"/>
              <a:sym typeface="Calibri"/>
            </a:endParaRPr>
          </a:p>
        </p:txBody>
      </p:sp>
      <p:sp>
        <p:nvSpPr>
          <p:cNvPr id="79" name="Google Shape;79;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31818"/>
              <a:buNone/>
            </a:pPr>
            <a:r>
              <a:rPr lang="en-US" sz="8800">
                <a:latin typeface="Calibri"/>
                <a:ea typeface="Calibri"/>
                <a:cs typeface="Calibri"/>
                <a:sym typeface="Calibri"/>
              </a:rPr>
              <a:t>TOP 3 FOCUS AREAS</a:t>
            </a:r>
            <a:endParaRPr sz="8800">
              <a:latin typeface="Calibri"/>
              <a:ea typeface="Calibri"/>
              <a:cs typeface="Calibri"/>
              <a:sym typeface="Calibri"/>
            </a:endParaRPr>
          </a:p>
          <a:p>
            <a:pPr indent="-489585" lvl="0" marL="514350" rtl="0" algn="l">
              <a:lnSpc>
                <a:spcPct val="90000"/>
              </a:lnSpc>
              <a:spcBef>
                <a:spcPts val="1000"/>
              </a:spcBef>
              <a:spcAft>
                <a:spcPts val="0"/>
              </a:spcAft>
              <a:buClr>
                <a:schemeClr val="dk1"/>
              </a:buClr>
              <a:buSzPct val="100000"/>
              <a:buFont typeface="Calibri"/>
              <a:buAutoNum type="arabicPeriod"/>
            </a:pPr>
            <a:r>
              <a:rPr lang="en-US" sz="8800">
                <a:latin typeface="Calibri"/>
                <a:ea typeface="Calibri"/>
                <a:cs typeface="Calibri"/>
                <a:sym typeface="Calibri"/>
              </a:rPr>
              <a:t>Communication and collaboration</a:t>
            </a:r>
            <a:endParaRPr sz="8800">
              <a:latin typeface="Calibri"/>
              <a:ea typeface="Calibri"/>
              <a:cs typeface="Calibri"/>
              <a:sym typeface="Calibri"/>
            </a:endParaRPr>
          </a:p>
          <a:p>
            <a:pPr indent="-489585" lvl="0" marL="514350" rtl="0" algn="l">
              <a:lnSpc>
                <a:spcPct val="90000"/>
              </a:lnSpc>
              <a:spcBef>
                <a:spcPts val="1000"/>
              </a:spcBef>
              <a:spcAft>
                <a:spcPts val="0"/>
              </a:spcAft>
              <a:buClr>
                <a:schemeClr val="dk1"/>
              </a:buClr>
              <a:buSzPct val="100000"/>
              <a:buFont typeface="Calibri"/>
              <a:buAutoNum type="arabicPeriod"/>
            </a:pPr>
            <a:r>
              <a:rPr lang="en-US" sz="8800">
                <a:latin typeface="Calibri"/>
                <a:ea typeface="Calibri"/>
                <a:cs typeface="Calibri"/>
                <a:sym typeface="Calibri"/>
              </a:rPr>
              <a:t>Mentoring and Support</a:t>
            </a:r>
            <a:endParaRPr sz="8800">
              <a:latin typeface="Calibri"/>
              <a:ea typeface="Calibri"/>
              <a:cs typeface="Calibri"/>
              <a:sym typeface="Calibri"/>
            </a:endParaRPr>
          </a:p>
          <a:p>
            <a:pPr indent="-489585" lvl="0" marL="514350" rtl="0" algn="l">
              <a:lnSpc>
                <a:spcPct val="90000"/>
              </a:lnSpc>
              <a:spcBef>
                <a:spcPts val="1000"/>
              </a:spcBef>
              <a:spcAft>
                <a:spcPts val="0"/>
              </a:spcAft>
              <a:buClr>
                <a:schemeClr val="dk1"/>
              </a:buClr>
              <a:buSzPct val="100000"/>
              <a:buFont typeface="Calibri"/>
              <a:buAutoNum type="arabicPeriod"/>
            </a:pPr>
            <a:r>
              <a:rPr lang="en-US" sz="8800">
                <a:latin typeface="Calibri"/>
                <a:ea typeface="Calibri"/>
                <a:cs typeface="Calibri"/>
                <a:sym typeface="Calibri"/>
              </a:rPr>
              <a:t>Resources and Training</a:t>
            </a:r>
            <a:endParaRPr sz="8800">
              <a:latin typeface="Calibri"/>
              <a:ea typeface="Calibri"/>
              <a:cs typeface="Calibri"/>
              <a:sym typeface="Calibri"/>
            </a:endParaRPr>
          </a:p>
          <a:p>
            <a:pPr indent="0" lvl="0" marL="0" rtl="0" algn="l">
              <a:lnSpc>
                <a:spcPct val="90000"/>
              </a:lnSpc>
              <a:spcBef>
                <a:spcPts val="1000"/>
              </a:spcBef>
              <a:spcAft>
                <a:spcPts val="0"/>
              </a:spcAft>
              <a:buClr>
                <a:schemeClr val="dk1"/>
              </a:buClr>
              <a:buSzPct val="31818"/>
              <a:buNone/>
            </a:pPr>
            <a:r>
              <a:t/>
            </a:r>
            <a:endParaRPr sz="8800">
              <a:latin typeface="Calibri"/>
              <a:ea typeface="Calibri"/>
              <a:cs typeface="Calibri"/>
              <a:sym typeface="Calibri"/>
            </a:endParaRPr>
          </a:p>
          <a:p>
            <a:pPr indent="0" lvl="0" marL="0" rtl="0" algn="l">
              <a:lnSpc>
                <a:spcPct val="90000"/>
              </a:lnSpc>
              <a:spcBef>
                <a:spcPts val="1000"/>
              </a:spcBef>
              <a:spcAft>
                <a:spcPts val="0"/>
              </a:spcAft>
              <a:buClr>
                <a:schemeClr val="dk1"/>
              </a:buClr>
              <a:buSzPct val="31818"/>
              <a:buNone/>
            </a:pPr>
            <a:r>
              <a:rPr lang="en-US" sz="8800">
                <a:latin typeface="Calibri"/>
                <a:ea typeface="Calibri"/>
                <a:cs typeface="Calibri"/>
                <a:sym typeface="Calibri"/>
              </a:rPr>
              <a:t>HOW WE WILL DO THIS</a:t>
            </a:r>
            <a:endParaRPr sz="8800">
              <a:latin typeface="Calibri"/>
              <a:ea typeface="Calibri"/>
              <a:cs typeface="Calibri"/>
              <a:sym typeface="Calibri"/>
            </a:endParaRPr>
          </a:p>
          <a:p>
            <a:pPr indent="-227330" lvl="1" marL="685800" rtl="0" algn="l">
              <a:lnSpc>
                <a:spcPct val="90000"/>
              </a:lnSpc>
              <a:spcBef>
                <a:spcPts val="500"/>
              </a:spcBef>
              <a:spcAft>
                <a:spcPts val="0"/>
              </a:spcAft>
              <a:buClr>
                <a:schemeClr val="dk1"/>
              </a:buClr>
              <a:buSzPct val="100000"/>
              <a:buFont typeface="Calibri"/>
              <a:buChar char="o"/>
            </a:pPr>
            <a:r>
              <a:rPr lang="en-US" sz="8800">
                <a:latin typeface="Calibri"/>
                <a:ea typeface="Calibri"/>
                <a:cs typeface="Calibri"/>
                <a:sym typeface="Calibri"/>
              </a:rPr>
              <a:t>Provide coaches with resources required (coaching app access).</a:t>
            </a:r>
            <a:endParaRPr sz="8800">
              <a:latin typeface="Calibri"/>
              <a:ea typeface="Calibri"/>
              <a:cs typeface="Calibri"/>
              <a:sym typeface="Calibri"/>
            </a:endParaRPr>
          </a:p>
          <a:p>
            <a:pPr indent="-227330" lvl="1" marL="685800" rtl="0" algn="l">
              <a:lnSpc>
                <a:spcPct val="90000"/>
              </a:lnSpc>
              <a:spcBef>
                <a:spcPts val="500"/>
              </a:spcBef>
              <a:spcAft>
                <a:spcPts val="0"/>
              </a:spcAft>
              <a:buClr>
                <a:schemeClr val="dk1"/>
              </a:buClr>
              <a:buSzPct val="100000"/>
              <a:buFont typeface="Calibri"/>
              <a:buChar char="o"/>
            </a:pPr>
            <a:r>
              <a:rPr lang="en-US" sz="8800">
                <a:latin typeface="Calibri"/>
                <a:ea typeface="Calibri"/>
                <a:cs typeface="Calibri"/>
                <a:sym typeface="Calibri"/>
              </a:rPr>
              <a:t>Monthly coaching meetings with all coaches.</a:t>
            </a:r>
            <a:endParaRPr sz="8800">
              <a:latin typeface="Calibri"/>
              <a:ea typeface="Calibri"/>
              <a:cs typeface="Calibri"/>
              <a:sym typeface="Calibri"/>
            </a:endParaRPr>
          </a:p>
          <a:p>
            <a:pPr indent="-227330" lvl="1" marL="685800" rtl="0" algn="l">
              <a:lnSpc>
                <a:spcPct val="90000"/>
              </a:lnSpc>
              <a:spcBef>
                <a:spcPts val="500"/>
              </a:spcBef>
              <a:spcAft>
                <a:spcPts val="0"/>
              </a:spcAft>
              <a:buClr>
                <a:schemeClr val="dk1"/>
              </a:buClr>
              <a:buSzPct val="100000"/>
              <a:buFont typeface="Calibri"/>
              <a:buChar char="o"/>
            </a:pPr>
            <a:r>
              <a:rPr lang="en-US" sz="8800">
                <a:latin typeface="Calibri"/>
                <a:ea typeface="Calibri"/>
                <a:cs typeface="Calibri"/>
                <a:sym typeface="Calibri"/>
              </a:rPr>
              <a:t>Support all coaches to have min Foundation qualification.</a:t>
            </a:r>
            <a:endParaRPr sz="8800">
              <a:latin typeface="Calibri"/>
              <a:ea typeface="Calibri"/>
              <a:cs typeface="Calibri"/>
              <a:sym typeface="Calibri"/>
            </a:endParaRPr>
          </a:p>
          <a:p>
            <a:pPr indent="-227330" lvl="1" marL="685800" rtl="0" algn="l">
              <a:lnSpc>
                <a:spcPct val="90000"/>
              </a:lnSpc>
              <a:spcBef>
                <a:spcPts val="500"/>
              </a:spcBef>
              <a:spcAft>
                <a:spcPts val="0"/>
              </a:spcAft>
              <a:buClr>
                <a:schemeClr val="dk1"/>
              </a:buClr>
              <a:buSzPct val="100000"/>
              <a:buFont typeface="Calibri"/>
              <a:buChar char="o"/>
            </a:pPr>
            <a:r>
              <a:rPr lang="en-US" sz="8800">
                <a:latin typeface="Calibri"/>
                <a:ea typeface="Calibri"/>
                <a:cs typeface="Calibri"/>
                <a:sym typeface="Calibri"/>
              </a:rPr>
              <a:t>Introduction of coaching mentoring program and coaching manual.</a:t>
            </a:r>
            <a:endParaRPr sz="8800">
              <a:latin typeface="Calibri"/>
              <a:ea typeface="Calibri"/>
              <a:cs typeface="Calibri"/>
              <a:sym typeface="Calibri"/>
            </a:endParaRPr>
          </a:p>
          <a:p>
            <a:pPr indent="-227330" lvl="1" marL="685800" rtl="0" algn="l">
              <a:lnSpc>
                <a:spcPct val="90000"/>
              </a:lnSpc>
              <a:spcBef>
                <a:spcPts val="500"/>
              </a:spcBef>
              <a:spcAft>
                <a:spcPts val="0"/>
              </a:spcAft>
              <a:buClr>
                <a:schemeClr val="dk1"/>
              </a:buClr>
              <a:buSzPct val="100000"/>
              <a:buFont typeface="Calibri"/>
              <a:buChar char="o"/>
            </a:pPr>
            <a:r>
              <a:rPr lang="en-US" sz="8800">
                <a:latin typeface="Calibri"/>
                <a:ea typeface="Calibri"/>
                <a:cs typeface="Calibri"/>
                <a:sym typeface="Calibri"/>
              </a:rPr>
              <a:t>Junior coaches will always be paired with an experienced coach.</a:t>
            </a:r>
            <a:endParaRPr sz="8800">
              <a:latin typeface="Calibri"/>
              <a:ea typeface="Calibri"/>
              <a:cs typeface="Calibri"/>
              <a:sym typeface="Calibri"/>
            </a:endParaRPr>
          </a:p>
          <a:p>
            <a:pPr indent="-227330" lvl="1" marL="685800" rtl="0" algn="l">
              <a:lnSpc>
                <a:spcPct val="90000"/>
              </a:lnSpc>
              <a:spcBef>
                <a:spcPts val="500"/>
              </a:spcBef>
              <a:spcAft>
                <a:spcPts val="0"/>
              </a:spcAft>
              <a:buClr>
                <a:schemeClr val="dk1"/>
              </a:buClr>
              <a:buSzPct val="100000"/>
              <a:buFont typeface="Calibri"/>
              <a:buChar char="o"/>
            </a:pPr>
            <a:r>
              <a:rPr lang="en-US" sz="8800">
                <a:latin typeface="Calibri"/>
                <a:ea typeface="Calibri"/>
                <a:cs typeface="Calibri"/>
                <a:sym typeface="Calibri"/>
              </a:rPr>
              <a:t>Combine training session once a month.</a:t>
            </a:r>
            <a:endParaRPr sz="8800">
              <a:latin typeface="Calibri"/>
              <a:ea typeface="Calibri"/>
              <a:cs typeface="Calibri"/>
              <a:sym typeface="Calibri"/>
            </a:endParaRPr>
          </a:p>
          <a:p>
            <a:pPr indent="-64135" lvl="0" marL="228600" rtl="0" algn="l">
              <a:lnSpc>
                <a:spcPct val="90000"/>
              </a:lnSpc>
              <a:spcBef>
                <a:spcPts val="1000"/>
              </a:spcBef>
              <a:spcAft>
                <a:spcPts val="0"/>
              </a:spcAft>
              <a:buClr>
                <a:schemeClr val="dk1"/>
              </a:buClr>
              <a:buSzPct val="116666"/>
              <a:buNone/>
            </a:pPr>
            <a:r>
              <a:t/>
            </a:r>
            <a:endParaRPr/>
          </a:p>
          <a:p>
            <a:pPr indent="-64135" lvl="0" marL="228600" rtl="0" algn="l">
              <a:lnSpc>
                <a:spcPct val="90000"/>
              </a:lnSpc>
              <a:spcBef>
                <a:spcPts val="1000"/>
              </a:spcBef>
              <a:spcAft>
                <a:spcPts val="0"/>
              </a:spcAft>
              <a:buClr>
                <a:schemeClr val="dk1"/>
              </a:buClr>
              <a:buSzPct val="116666"/>
              <a:buNone/>
            </a:pPr>
            <a:r>
              <a:t/>
            </a:r>
            <a:endParaRPr/>
          </a:p>
          <a:p>
            <a:pPr indent="-64135" lvl="0" marL="228600" rtl="0" algn="l">
              <a:lnSpc>
                <a:spcPct val="90000"/>
              </a:lnSpc>
              <a:spcBef>
                <a:spcPts val="1000"/>
              </a:spcBef>
              <a:spcAft>
                <a:spcPts val="1600"/>
              </a:spcAft>
              <a:buClr>
                <a:schemeClr val="dk1"/>
              </a:buClr>
              <a:buSzPct val="116666"/>
              <a:buNone/>
            </a:pPr>
            <a:r>
              <a:t/>
            </a:r>
            <a:endParaRPr/>
          </a:p>
        </p:txBody>
      </p:sp>
      <p:pic>
        <p:nvPicPr>
          <p:cNvPr id="80" name="Google Shape;80;p3"/>
          <p:cNvPicPr preferRelativeResize="0"/>
          <p:nvPr/>
        </p:nvPicPr>
        <p:blipFill>
          <a:blip r:embed="rId3">
            <a:alphaModFix/>
          </a:blip>
          <a:stretch>
            <a:fillRect/>
          </a:stretch>
        </p:blipFill>
        <p:spPr>
          <a:xfrm>
            <a:off x="9993700" y="-12"/>
            <a:ext cx="2152650" cy="1476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ph type="title"/>
          </p:nvPr>
        </p:nvSpPr>
        <p:spPr>
          <a:xfrm>
            <a:off x="158262" y="2127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Calibri"/>
                <a:ea typeface="Calibri"/>
                <a:cs typeface="Calibri"/>
                <a:sym typeface="Calibri"/>
              </a:rPr>
              <a:t>CLUB CULTURE IN 2026</a:t>
            </a:r>
            <a:endParaRPr>
              <a:latin typeface="Calibri"/>
              <a:ea typeface="Calibri"/>
              <a:cs typeface="Calibri"/>
              <a:sym typeface="Calibri"/>
            </a:endParaRPr>
          </a:p>
        </p:txBody>
      </p:sp>
      <p:sp>
        <p:nvSpPr>
          <p:cNvPr id="86" name="Google Shape;86;p4"/>
          <p:cNvSpPr txBox="1"/>
          <p:nvPr>
            <p:ph idx="1" type="body"/>
          </p:nvPr>
        </p:nvSpPr>
        <p:spPr>
          <a:xfrm>
            <a:off x="369277" y="1755287"/>
            <a:ext cx="10984523" cy="4421676"/>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800"/>
              <a:buNone/>
            </a:pPr>
            <a:r>
              <a:rPr lang="en-US" sz="2200">
                <a:latin typeface="Calibri"/>
                <a:ea typeface="Calibri"/>
                <a:cs typeface="Calibri"/>
                <a:sym typeface="Calibri"/>
              </a:rPr>
              <a:t>TOP 3 FOCUS AREAS</a:t>
            </a:r>
            <a:endParaRPr sz="2200">
              <a:latin typeface="Calibri"/>
              <a:ea typeface="Calibri"/>
              <a:cs typeface="Calibri"/>
              <a:sym typeface="Calibri"/>
            </a:endParaRPr>
          </a:p>
          <a:p>
            <a:pPr indent="-502919" lvl="0" marL="514350" rtl="0" algn="l">
              <a:lnSpc>
                <a:spcPct val="70000"/>
              </a:lnSpc>
              <a:spcBef>
                <a:spcPts val="1000"/>
              </a:spcBef>
              <a:spcAft>
                <a:spcPts val="0"/>
              </a:spcAft>
              <a:buClr>
                <a:schemeClr val="dk1"/>
              </a:buClr>
              <a:buSzPts val="2200"/>
              <a:buFont typeface="Calibri"/>
              <a:buAutoNum type="arabicPeriod"/>
            </a:pPr>
            <a:r>
              <a:rPr lang="en-US" sz="2200">
                <a:latin typeface="Calibri"/>
                <a:ea typeface="Calibri"/>
                <a:cs typeface="Calibri"/>
                <a:sym typeface="Calibri"/>
              </a:rPr>
              <a:t>Have clear expectations and values around training and commitment to club.</a:t>
            </a:r>
            <a:endParaRPr sz="2200">
              <a:latin typeface="Calibri"/>
              <a:ea typeface="Calibri"/>
              <a:cs typeface="Calibri"/>
              <a:sym typeface="Calibri"/>
            </a:endParaRPr>
          </a:p>
          <a:p>
            <a:pPr indent="-502919" lvl="0" marL="514350" rtl="0" algn="l">
              <a:lnSpc>
                <a:spcPct val="70000"/>
              </a:lnSpc>
              <a:spcBef>
                <a:spcPts val="1000"/>
              </a:spcBef>
              <a:spcAft>
                <a:spcPts val="0"/>
              </a:spcAft>
              <a:buClr>
                <a:schemeClr val="dk1"/>
              </a:buClr>
              <a:buSzPts val="2200"/>
              <a:buFont typeface="Calibri"/>
              <a:buAutoNum type="arabicPeriod"/>
            </a:pPr>
            <a:r>
              <a:rPr lang="en-US" sz="2200">
                <a:latin typeface="Calibri"/>
                <a:ea typeface="Calibri"/>
                <a:cs typeface="Calibri"/>
                <a:sym typeface="Calibri"/>
              </a:rPr>
              <a:t>Breakdown the divide between teams/divisions/juniors/seniors.</a:t>
            </a:r>
            <a:endParaRPr sz="2200">
              <a:latin typeface="Calibri"/>
              <a:ea typeface="Calibri"/>
              <a:cs typeface="Calibri"/>
              <a:sym typeface="Calibri"/>
            </a:endParaRPr>
          </a:p>
          <a:p>
            <a:pPr indent="-502919" lvl="0" marL="514350" rtl="0" algn="l">
              <a:lnSpc>
                <a:spcPct val="70000"/>
              </a:lnSpc>
              <a:spcBef>
                <a:spcPts val="1000"/>
              </a:spcBef>
              <a:spcAft>
                <a:spcPts val="0"/>
              </a:spcAft>
              <a:buClr>
                <a:schemeClr val="dk1"/>
              </a:buClr>
              <a:buSzPts val="2200"/>
              <a:buFont typeface="Calibri"/>
              <a:buAutoNum type="arabicPeriod"/>
            </a:pPr>
            <a:r>
              <a:rPr lang="en-US" sz="2200">
                <a:latin typeface="Calibri"/>
                <a:ea typeface="Calibri"/>
                <a:cs typeface="Calibri"/>
                <a:sym typeface="Calibri"/>
              </a:rPr>
              <a:t>Bringing some fun and social events back into the club and build the community.</a:t>
            </a:r>
            <a:endParaRPr sz="2200">
              <a:latin typeface="Calibri"/>
              <a:ea typeface="Calibri"/>
              <a:cs typeface="Calibri"/>
              <a:sym typeface="Calibri"/>
            </a:endParaRPr>
          </a:p>
          <a:p>
            <a:pPr indent="-363220" lvl="0" marL="514350" rtl="0" algn="l">
              <a:lnSpc>
                <a:spcPct val="70000"/>
              </a:lnSpc>
              <a:spcBef>
                <a:spcPts val="1000"/>
              </a:spcBef>
              <a:spcAft>
                <a:spcPts val="0"/>
              </a:spcAft>
              <a:buClr>
                <a:schemeClr val="dk1"/>
              </a:buClr>
              <a:buSzPts val="2800"/>
              <a:buNone/>
            </a:pPr>
            <a:r>
              <a:t/>
            </a:r>
            <a:endParaRPr sz="2200">
              <a:latin typeface="Calibri"/>
              <a:ea typeface="Calibri"/>
              <a:cs typeface="Calibri"/>
              <a:sym typeface="Calibri"/>
            </a:endParaRPr>
          </a:p>
          <a:p>
            <a:pPr indent="0" lvl="0" marL="0" rtl="0" algn="l">
              <a:lnSpc>
                <a:spcPct val="70000"/>
              </a:lnSpc>
              <a:spcBef>
                <a:spcPts val="1000"/>
              </a:spcBef>
              <a:spcAft>
                <a:spcPts val="0"/>
              </a:spcAft>
              <a:buClr>
                <a:schemeClr val="dk1"/>
              </a:buClr>
              <a:buSzPts val="2800"/>
              <a:buNone/>
            </a:pPr>
            <a:r>
              <a:rPr lang="en-US" sz="2200">
                <a:latin typeface="Calibri"/>
                <a:ea typeface="Calibri"/>
                <a:cs typeface="Calibri"/>
                <a:sym typeface="Calibri"/>
              </a:rPr>
              <a:t>HOW WE WILL DO THIS</a:t>
            </a:r>
            <a:endParaRPr sz="2200">
              <a:latin typeface="Calibri"/>
              <a:ea typeface="Calibri"/>
              <a:cs typeface="Calibri"/>
              <a:sym typeface="Calibri"/>
            </a:endParaRPr>
          </a:p>
          <a:p>
            <a:pPr indent="-467360" lvl="1" marL="914400" rtl="0" algn="l">
              <a:lnSpc>
                <a:spcPct val="70000"/>
              </a:lnSpc>
              <a:spcBef>
                <a:spcPts val="500"/>
              </a:spcBef>
              <a:spcAft>
                <a:spcPts val="0"/>
              </a:spcAft>
              <a:buClr>
                <a:schemeClr val="dk1"/>
              </a:buClr>
              <a:buSzPts val="2200"/>
              <a:buFont typeface="Calibri"/>
              <a:buChar char="o"/>
            </a:pPr>
            <a:r>
              <a:rPr lang="en-US" sz="2200">
                <a:latin typeface="Calibri"/>
                <a:ea typeface="Calibri"/>
                <a:cs typeface="Calibri"/>
                <a:sym typeface="Calibri"/>
              </a:rPr>
              <a:t>Clear communication to all players at the start of the season about expectations for training and club culture.</a:t>
            </a:r>
            <a:endParaRPr sz="2200">
              <a:latin typeface="Calibri"/>
              <a:ea typeface="Calibri"/>
              <a:cs typeface="Calibri"/>
              <a:sym typeface="Calibri"/>
            </a:endParaRPr>
          </a:p>
          <a:p>
            <a:pPr indent="-467360" lvl="1" marL="914400" rtl="0" algn="l">
              <a:lnSpc>
                <a:spcPct val="70000"/>
              </a:lnSpc>
              <a:spcBef>
                <a:spcPts val="500"/>
              </a:spcBef>
              <a:spcAft>
                <a:spcPts val="0"/>
              </a:spcAft>
              <a:buClr>
                <a:schemeClr val="dk1"/>
              </a:buClr>
              <a:buSzPts val="2200"/>
              <a:buFont typeface="Calibri"/>
              <a:buChar char="o"/>
            </a:pPr>
            <a:r>
              <a:rPr lang="en-US" sz="2200">
                <a:latin typeface="Calibri"/>
                <a:ea typeface="Calibri"/>
                <a:cs typeface="Calibri"/>
                <a:sym typeface="Calibri"/>
              </a:rPr>
              <a:t>Senior players to adopt a junior team to support at games and in training sessions.</a:t>
            </a:r>
            <a:endParaRPr sz="2200">
              <a:latin typeface="Calibri"/>
              <a:ea typeface="Calibri"/>
              <a:cs typeface="Calibri"/>
              <a:sym typeface="Calibri"/>
            </a:endParaRPr>
          </a:p>
          <a:p>
            <a:pPr indent="-467360" lvl="1" marL="914400" rtl="0" algn="l">
              <a:lnSpc>
                <a:spcPct val="70000"/>
              </a:lnSpc>
              <a:spcBef>
                <a:spcPts val="500"/>
              </a:spcBef>
              <a:spcAft>
                <a:spcPts val="0"/>
              </a:spcAft>
              <a:buClr>
                <a:schemeClr val="dk1"/>
              </a:buClr>
              <a:buSzPts val="2200"/>
              <a:buFont typeface="Calibri"/>
              <a:buChar char="o"/>
            </a:pPr>
            <a:r>
              <a:rPr lang="en-US" sz="2200">
                <a:latin typeface="Calibri"/>
                <a:ea typeface="Calibri"/>
                <a:cs typeface="Calibri"/>
                <a:sym typeface="Calibri"/>
              </a:rPr>
              <a:t>All players and supporters need to know "fins up"</a:t>
            </a:r>
            <a:endParaRPr sz="2200">
              <a:latin typeface="Calibri"/>
              <a:ea typeface="Calibri"/>
              <a:cs typeface="Calibri"/>
              <a:sym typeface="Calibri"/>
            </a:endParaRPr>
          </a:p>
          <a:p>
            <a:pPr indent="-467360" lvl="1" marL="914400" rtl="0" algn="l">
              <a:lnSpc>
                <a:spcPct val="70000"/>
              </a:lnSpc>
              <a:spcBef>
                <a:spcPts val="500"/>
              </a:spcBef>
              <a:spcAft>
                <a:spcPts val="1600"/>
              </a:spcAft>
              <a:buClr>
                <a:schemeClr val="dk1"/>
              </a:buClr>
              <a:buSzPts val="2200"/>
              <a:buFont typeface="Calibri"/>
              <a:buChar char="o"/>
            </a:pPr>
            <a:r>
              <a:rPr lang="en-US" sz="2200">
                <a:latin typeface="Calibri"/>
                <a:ea typeface="Calibri"/>
                <a:cs typeface="Calibri"/>
                <a:sym typeface="Calibri"/>
              </a:rPr>
              <a:t>More social events that are easy to attend i.e. "Game of the Week" where club supports a team a week, season commencement event once teams are named.</a:t>
            </a:r>
            <a:endParaRPr sz="2200">
              <a:latin typeface="Calibri"/>
              <a:ea typeface="Calibri"/>
              <a:cs typeface="Calibri"/>
              <a:sym typeface="Calibri"/>
            </a:endParaRPr>
          </a:p>
        </p:txBody>
      </p:sp>
      <p:pic>
        <p:nvPicPr>
          <p:cNvPr id="87" name="Google Shape;87;p4"/>
          <p:cNvPicPr preferRelativeResize="0"/>
          <p:nvPr/>
        </p:nvPicPr>
        <p:blipFill>
          <a:blip r:embed="rId3">
            <a:alphaModFix/>
          </a:blip>
          <a:stretch>
            <a:fillRect/>
          </a:stretch>
        </p:blipFill>
        <p:spPr>
          <a:xfrm>
            <a:off x="9993725" y="-12"/>
            <a:ext cx="2152650" cy="1476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ph type="title"/>
          </p:nvPr>
        </p:nvSpPr>
        <p:spPr>
          <a:xfrm>
            <a:off x="158262" y="2127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Calibri"/>
                <a:ea typeface="Calibri"/>
                <a:cs typeface="Calibri"/>
                <a:sym typeface="Calibri"/>
              </a:rPr>
              <a:t>PLAYER DEVELOPMENT IN 2026</a:t>
            </a:r>
            <a:endParaRPr>
              <a:latin typeface="Calibri"/>
              <a:ea typeface="Calibri"/>
              <a:cs typeface="Calibri"/>
              <a:sym typeface="Calibri"/>
            </a:endParaRPr>
          </a:p>
        </p:txBody>
      </p:sp>
      <p:sp>
        <p:nvSpPr>
          <p:cNvPr id="93" name="Google Shape;93;p5"/>
          <p:cNvSpPr txBox="1"/>
          <p:nvPr>
            <p:ph idx="1" type="body"/>
          </p:nvPr>
        </p:nvSpPr>
        <p:spPr>
          <a:xfrm>
            <a:off x="369277" y="1755287"/>
            <a:ext cx="10984523" cy="442167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200">
                <a:latin typeface="Calibri"/>
                <a:ea typeface="Calibri"/>
                <a:cs typeface="Calibri"/>
                <a:sym typeface="Calibri"/>
              </a:rPr>
              <a:t>TOP 3 FOCUS AREAS</a:t>
            </a:r>
            <a:endParaRPr sz="2200">
              <a:latin typeface="Calibri"/>
              <a:ea typeface="Calibri"/>
              <a:cs typeface="Calibri"/>
              <a:sym typeface="Calibri"/>
            </a:endParaRPr>
          </a:p>
          <a:p>
            <a:pPr indent="-502919" lvl="0" marL="514350" rtl="0" algn="l">
              <a:lnSpc>
                <a:spcPct val="90000"/>
              </a:lnSpc>
              <a:spcBef>
                <a:spcPts val="1000"/>
              </a:spcBef>
              <a:spcAft>
                <a:spcPts val="0"/>
              </a:spcAft>
              <a:buClr>
                <a:schemeClr val="dk1"/>
              </a:buClr>
              <a:buSzPts val="2200"/>
              <a:buFont typeface="Calibri"/>
              <a:buAutoNum type="arabicPeriod"/>
            </a:pPr>
            <a:r>
              <a:rPr lang="en-US" sz="2200">
                <a:latin typeface="Calibri"/>
                <a:ea typeface="Calibri"/>
                <a:cs typeface="Calibri"/>
                <a:sym typeface="Calibri"/>
              </a:rPr>
              <a:t>Focus on player wellbeing (emotional, physical, nutrition, injury prevention, S&amp;C etc)</a:t>
            </a:r>
            <a:endParaRPr sz="2200">
              <a:latin typeface="Calibri"/>
              <a:ea typeface="Calibri"/>
              <a:cs typeface="Calibri"/>
              <a:sym typeface="Calibri"/>
            </a:endParaRPr>
          </a:p>
          <a:p>
            <a:pPr indent="-502919" lvl="0" marL="514350" rtl="0" algn="l">
              <a:lnSpc>
                <a:spcPct val="90000"/>
              </a:lnSpc>
              <a:spcBef>
                <a:spcPts val="1000"/>
              </a:spcBef>
              <a:spcAft>
                <a:spcPts val="0"/>
              </a:spcAft>
              <a:buClr>
                <a:schemeClr val="dk1"/>
              </a:buClr>
              <a:buSzPts val="2200"/>
              <a:buFont typeface="Calibri"/>
              <a:buAutoNum type="arabicPeriod"/>
            </a:pPr>
            <a:r>
              <a:rPr lang="en-US" sz="2200">
                <a:latin typeface="Calibri"/>
                <a:ea typeface="Calibri"/>
                <a:cs typeface="Calibri"/>
                <a:sym typeface="Calibri"/>
              </a:rPr>
              <a:t>Support our juniors moving into seniors.</a:t>
            </a:r>
            <a:endParaRPr sz="2200">
              <a:latin typeface="Calibri"/>
              <a:ea typeface="Calibri"/>
              <a:cs typeface="Calibri"/>
              <a:sym typeface="Calibri"/>
            </a:endParaRPr>
          </a:p>
          <a:p>
            <a:pPr indent="-502919" lvl="0" marL="514350" rtl="0" algn="l">
              <a:lnSpc>
                <a:spcPct val="90000"/>
              </a:lnSpc>
              <a:spcBef>
                <a:spcPts val="1000"/>
              </a:spcBef>
              <a:spcAft>
                <a:spcPts val="0"/>
              </a:spcAft>
              <a:buClr>
                <a:schemeClr val="dk1"/>
              </a:buClr>
              <a:buSzPts val="2200"/>
              <a:buFont typeface="Calibri"/>
              <a:buAutoNum type="arabicPeriod"/>
            </a:pPr>
            <a:r>
              <a:rPr lang="en-US" sz="2200">
                <a:latin typeface="Calibri"/>
                <a:ea typeface="Calibri"/>
                <a:cs typeface="Calibri"/>
                <a:sym typeface="Calibri"/>
              </a:rPr>
              <a:t>Ensure there are development opportunities for all players.</a:t>
            </a:r>
            <a:endParaRPr sz="2200">
              <a:latin typeface="Calibri"/>
              <a:ea typeface="Calibri"/>
              <a:cs typeface="Calibri"/>
              <a:sym typeface="Calibri"/>
            </a:endParaRPr>
          </a:p>
          <a:p>
            <a:pPr indent="-363220" lvl="0" marL="514350" rtl="0" algn="l">
              <a:lnSpc>
                <a:spcPct val="90000"/>
              </a:lnSpc>
              <a:spcBef>
                <a:spcPts val="1000"/>
              </a:spcBef>
              <a:spcAft>
                <a:spcPts val="0"/>
              </a:spcAft>
              <a:buClr>
                <a:schemeClr val="dk1"/>
              </a:buClr>
              <a:buSzPts val="2800"/>
              <a:buNone/>
            </a:pPr>
            <a:r>
              <a:t/>
            </a:r>
            <a:endParaRPr sz="22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rPr lang="en-US" sz="2200">
                <a:latin typeface="Calibri"/>
                <a:ea typeface="Calibri"/>
                <a:cs typeface="Calibri"/>
                <a:sym typeface="Calibri"/>
              </a:rPr>
              <a:t>HOW WE WILL DO THIS</a:t>
            </a:r>
            <a:endParaRPr sz="2200">
              <a:latin typeface="Calibri"/>
              <a:ea typeface="Calibri"/>
              <a:cs typeface="Calibri"/>
              <a:sym typeface="Calibri"/>
            </a:endParaRPr>
          </a:p>
          <a:p>
            <a:pPr indent="-467360" lvl="1" marL="914400" rtl="0" algn="l">
              <a:lnSpc>
                <a:spcPct val="90000"/>
              </a:lnSpc>
              <a:spcBef>
                <a:spcPts val="500"/>
              </a:spcBef>
              <a:spcAft>
                <a:spcPts val="0"/>
              </a:spcAft>
              <a:buClr>
                <a:schemeClr val="dk1"/>
              </a:buClr>
              <a:buSzPts val="2200"/>
              <a:buFont typeface="Calibri"/>
              <a:buChar char="o"/>
            </a:pPr>
            <a:r>
              <a:rPr lang="en-US" sz="2200">
                <a:latin typeface="Calibri"/>
                <a:ea typeface="Calibri"/>
                <a:cs typeface="Calibri"/>
                <a:sym typeface="Calibri"/>
              </a:rPr>
              <a:t>Structured pre-season and sessions throughout the season that provide players and supporters with education about players wellbeing.</a:t>
            </a:r>
            <a:endParaRPr sz="2200">
              <a:latin typeface="Calibri"/>
              <a:ea typeface="Calibri"/>
              <a:cs typeface="Calibri"/>
              <a:sym typeface="Calibri"/>
            </a:endParaRPr>
          </a:p>
          <a:p>
            <a:pPr indent="-467360" lvl="1" marL="914400" rtl="0" algn="l">
              <a:lnSpc>
                <a:spcPct val="90000"/>
              </a:lnSpc>
              <a:spcBef>
                <a:spcPts val="500"/>
              </a:spcBef>
              <a:spcAft>
                <a:spcPts val="0"/>
              </a:spcAft>
              <a:buClr>
                <a:schemeClr val="dk1"/>
              </a:buClr>
              <a:buSzPts val="2200"/>
              <a:buFont typeface="Calibri"/>
              <a:buChar char="o"/>
            </a:pPr>
            <a:r>
              <a:rPr lang="en-US" sz="2200">
                <a:latin typeface="Calibri"/>
                <a:ea typeface="Calibri"/>
                <a:cs typeface="Calibri"/>
                <a:sym typeface="Calibri"/>
              </a:rPr>
              <a:t>Ensure managers and coaches know how to respond to player concerns/issues or complaints or when there is a concerns about players wellbeing.</a:t>
            </a:r>
            <a:endParaRPr sz="2200">
              <a:latin typeface="Calibri"/>
              <a:ea typeface="Calibri"/>
              <a:cs typeface="Calibri"/>
              <a:sym typeface="Calibri"/>
            </a:endParaRPr>
          </a:p>
          <a:p>
            <a:pPr indent="-467360" lvl="1" marL="914400" rtl="0" algn="l">
              <a:lnSpc>
                <a:spcPct val="90000"/>
              </a:lnSpc>
              <a:spcBef>
                <a:spcPts val="500"/>
              </a:spcBef>
              <a:spcAft>
                <a:spcPts val="0"/>
              </a:spcAft>
              <a:buClr>
                <a:schemeClr val="dk1"/>
              </a:buClr>
              <a:buSzPts val="2200"/>
              <a:buFont typeface="Calibri"/>
              <a:buChar char="o"/>
            </a:pPr>
            <a:r>
              <a:rPr lang="en-US" sz="2200">
                <a:latin typeface="Calibri"/>
                <a:ea typeface="Calibri"/>
                <a:cs typeface="Calibri"/>
                <a:sym typeface="Calibri"/>
              </a:rPr>
              <a:t>Policy around team selections is publicised prior to trials.</a:t>
            </a:r>
            <a:endParaRPr sz="2200">
              <a:latin typeface="Calibri"/>
              <a:ea typeface="Calibri"/>
              <a:cs typeface="Calibri"/>
              <a:sym typeface="Calibri"/>
            </a:endParaRPr>
          </a:p>
          <a:p>
            <a:pPr indent="-467360" lvl="1" marL="914400" rtl="0" algn="l">
              <a:lnSpc>
                <a:spcPct val="90000"/>
              </a:lnSpc>
              <a:spcBef>
                <a:spcPts val="500"/>
              </a:spcBef>
              <a:spcAft>
                <a:spcPts val="1600"/>
              </a:spcAft>
              <a:buClr>
                <a:schemeClr val="dk1"/>
              </a:buClr>
              <a:buSzPts val="2200"/>
              <a:buFont typeface="Calibri"/>
              <a:buChar char="o"/>
            </a:pPr>
            <a:r>
              <a:rPr lang="en-US" sz="2200">
                <a:latin typeface="Calibri"/>
                <a:ea typeface="Calibri"/>
                <a:cs typeface="Calibri"/>
                <a:sym typeface="Calibri"/>
              </a:rPr>
              <a:t>Invite juniors who are looking to move to seniors the opportunity to train with seniors to help them prepare for the move into senior competition</a:t>
            </a:r>
            <a:endParaRPr sz="2200">
              <a:latin typeface="Calibri"/>
              <a:ea typeface="Calibri"/>
              <a:cs typeface="Calibri"/>
              <a:sym typeface="Calibri"/>
            </a:endParaRPr>
          </a:p>
        </p:txBody>
      </p:sp>
      <p:pic>
        <p:nvPicPr>
          <p:cNvPr id="94" name="Google Shape;94;p5"/>
          <p:cNvPicPr preferRelativeResize="0"/>
          <p:nvPr/>
        </p:nvPicPr>
        <p:blipFill>
          <a:blip r:embed="rId3">
            <a:alphaModFix/>
          </a:blip>
          <a:stretch>
            <a:fillRect/>
          </a:stretch>
        </p:blipFill>
        <p:spPr>
          <a:xfrm>
            <a:off x="10039350" y="-12"/>
            <a:ext cx="2152650" cy="1476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title"/>
          </p:nvPr>
        </p:nvSpPr>
        <p:spPr>
          <a:xfrm>
            <a:off x="158262" y="2127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Calibri"/>
                <a:ea typeface="Calibri"/>
                <a:cs typeface="Calibri"/>
                <a:sym typeface="Calibri"/>
              </a:rPr>
              <a:t>SHARKS COMMITTEE IN 2026</a:t>
            </a:r>
            <a:endParaRPr>
              <a:latin typeface="Calibri"/>
              <a:ea typeface="Calibri"/>
              <a:cs typeface="Calibri"/>
              <a:sym typeface="Calibri"/>
            </a:endParaRPr>
          </a:p>
        </p:txBody>
      </p:sp>
      <p:sp>
        <p:nvSpPr>
          <p:cNvPr id="100" name="Google Shape;100;p6"/>
          <p:cNvSpPr txBox="1"/>
          <p:nvPr>
            <p:ph idx="1" type="body"/>
          </p:nvPr>
        </p:nvSpPr>
        <p:spPr>
          <a:xfrm>
            <a:off x="369277" y="1755287"/>
            <a:ext cx="10984523" cy="442167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200">
                <a:latin typeface="Calibri"/>
                <a:ea typeface="Calibri"/>
                <a:cs typeface="Calibri"/>
                <a:sym typeface="Calibri"/>
              </a:rPr>
              <a:t>TOP 3 FOCUS AREAS</a:t>
            </a:r>
            <a:endParaRPr sz="2200">
              <a:latin typeface="Calibri"/>
              <a:ea typeface="Calibri"/>
              <a:cs typeface="Calibri"/>
              <a:sym typeface="Calibri"/>
            </a:endParaRPr>
          </a:p>
          <a:p>
            <a:pPr indent="-489585" lvl="0" marL="514350" rtl="0" algn="l">
              <a:lnSpc>
                <a:spcPct val="90000"/>
              </a:lnSpc>
              <a:spcBef>
                <a:spcPts val="1000"/>
              </a:spcBef>
              <a:spcAft>
                <a:spcPts val="0"/>
              </a:spcAft>
              <a:buClr>
                <a:schemeClr val="dk1"/>
              </a:buClr>
              <a:buSzPts val="2200"/>
              <a:buFont typeface="Calibri"/>
              <a:buAutoNum type="arabicPeriod"/>
            </a:pPr>
            <a:r>
              <a:rPr lang="en-US" sz="2200">
                <a:latin typeface="Calibri"/>
                <a:ea typeface="Calibri"/>
                <a:cs typeface="Calibri"/>
                <a:sym typeface="Calibri"/>
              </a:rPr>
              <a:t>Recruiting senior players and parents of juniors into the committee.</a:t>
            </a:r>
            <a:endParaRPr sz="2200">
              <a:latin typeface="Calibri"/>
              <a:ea typeface="Calibri"/>
              <a:cs typeface="Calibri"/>
              <a:sym typeface="Calibri"/>
            </a:endParaRPr>
          </a:p>
          <a:p>
            <a:pPr indent="-489585" lvl="0" marL="514350" rtl="0" algn="l">
              <a:lnSpc>
                <a:spcPct val="90000"/>
              </a:lnSpc>
              <a:spcBef>
                <a:spcPts val="1000"/>
              </a:spcBef>
              <a:spcAft>
                <a:spcPts val="0"/>
              </a:spcAft>
              <a:buClr>
                <a:schemeClr val="dk1"/>
              </a:buClr>
              <a:buSzPts val="2200"/>
              <a:buFont typeface="Calibri"/>
              <a:buAutoNum type="arabicPeriod"/>
            </a:pPr>
            <a:r>
              <a:rPr lang="en-US" sz="2200">
                <a:latin typeface="Calibri"/>
                <a:ea typeface="Calibri"/>
                <a:cs typeface="Calibri"/>
                <a:sym typeface="Calibri"/>
              </a:rPr>
              <a:t>Sharing the workload.</a:t>
            </a:r>
            <a:endParaRPr sz="2200">
              <a:latin typeface="Calibri"/>
              <a:ea typeface="Calibri"/>
              <a:cs typeface="Calibri"/>
              <a:sym typeface="Calibri"/>
            </a:endParaRPr>
          </a:p>
          <a:p>
            <a:pPr indent="-489585" lvl="0" marL="514350" rtl="0" algn="l">
              <a:lnSpc>
                <a:spcPct val="90000"/>
              </a:lnSpc>
              <a:spcBef>
                <a:spcPts val="1000"/>
              </a:spcBef>
              <a:spcAft>
                <a:spcPts val="0"/>
              </a:spcAft>
              <a:buClr>
                <a:schemeClr val="dk1"/>
              </a:buClr>
              <a:buSzPts val="2200"/>
              <a:buFont typeface="Calibri"/>
              <a:buAutoNum type="arabicPeriod"/>
            </a:pPr>
            <a:r>
              <a:rPr lang="en-US" sz="2200">
                <a:latin typeface="Calibri"/>
                <a:ea typeface="Calibri"/>
                <a:cs typeface="Calibri"/>
                <a:sym typeface="Calibri"/>
              </a:rPr>
              <a:t>Skills based recruitment to the committee.</a:t>
            </a:r>
            <a:endParaRPr sz="2200">
              <a:latin typeface="Calibri"/>
              <a:ea typeface="Calibri"/>
              <a:cs typeface="Calibri"/>
              <a:sym typeface="Calibri"/>
            </a:endParaRPr>
          </a:p>
          <a:p>
            <a:pPr indent="-349885" lvl="0" marL="514350" rtl="0" algn="l">
              <a:lnSpc>
                <a:spcPct val="90000"/>
              </a:lnSpc>
              <a:spcBef>
                <a:spcPts val="1000"/>
              </a:spcBef>
              <a:spcAft>
                <a:spcPts val="0"/>
              </a:spcAft>
              <a:buClr>
                <a:schemeClr val="dk1"/>
              </a:buClr>
              <a:buSzPts val="2800"/>
              <a:buNone/>
            </a:pPr>
            <a:r>
              <a:t/>
            </a:r>
            <a:endParaRPr sz="22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rPr lang="en-US" sz="2200">
                <a:latin typeface="Calibri"/>
                <a:ea typeface="Calibri"/>
                <a:cs typeface="Calibri"/>
                <a:sym typeface="Calibri"/>
              </a:rPr>
              <a:t>HOW WE WILL DO THIS</a:t>
            </a:r>
            <a:endParaRPr sz="2200">
              <a:latin typeface="Calibri"/>
              <a:ea typeface="Calibri"/>
              <a:cs typeface="Calibri"/>
              <a:sym typeface="Calibri"/>
            </a:endParaRPr>
          </a:p>
          <a:p>
            <a:pPr indent="-455930" lvl="1" marL="914400" rtl="0" algn="l">
              <a:lnSpc>
                <a:spcPct val="90000"/>
              </a:lnSpc>
              <a:spcBef>
                <a:spcPts val="500"/>
              </a:spcBef>
              <a:spcAft>
                <a:spcPts val="0"/>
              </a:spcAft>
              <a:buClr>
                <a:schemeClr val="dk1"/>
              </a:buClr>
              <a:buSzPts val="2200"/>
              <a:buFont typeface="Calibri"/>
              <a:buChar char="o"/>
            </a:pPr>
            <a:r>
              <a:rPr lang="en-US" sz="2200">
                <a:latin typeface="Calibri"/>
                <a:ea typeface="Calibri"/>
                <a:cs typeface="Calibri"/>
                <a:sym typeface="Calibri"/>
              </a:rPr>
              <a:t>Build and clear agreed vision for 2026 with a clear action plan.</a:t>
            </a:r>
            <a:endParaRPr sz="2200">
              <a:latin typeface="Calibri"/>
              <a:ea typeface="Calibri"/>
              <a:cs typeface="Calibri"/>
              <a:sym typeface="Calibri"/>
            </a:endParaRPr>
          </a:p>
          <a:p>
            <a:pPr indent="-455930" lvl="1" marL="914400" rtl="0" algn="l">
              <a:lnSpc>
                <a:spcPct val="90000"/>
              </a:lnSpc>
              <a:spcBef>
                <a:spcPts val="500"/>
              </a:spcBef>
              <a:spcAft>
                <a:spcPts val="0"/>
              </a:spcAft>
              <a:buClr>
                <a:schemeClr val="dk1"/>
              </a:buClr>
              <a:buSzPts val="2200"/>
              <a:buFont typeface="Calibri"/>
              <a:buChar char="o"/>
            </a:pPr>
            <a:r>
              <a:rPr lang="en-US" sz="2200">
                <a:latin typeface="Calibri"/>
                <a:ea typeface="Calibri"/>
                <a:cs typeface="Calibri"/>
                <a:sym typeface="Calibri"/>
              </a:rPr>
              <a:t>Introduce subcommittees- don’t need to be on committee but can undertake one off activities such as overseeing pie drive etc</a:t>
            </a:r>
            <a:endParaRPr sz="2200">
              <a:latin typeface="Calibri"/>
              <a:ea typeface="Calibri"/>
              <a:cs typeface="Calibri"/>
              <a:sym typeface="Calibri"/>
            </a:endParaRPr>
          </a:p>
          <a:p>
            <a:pPr indent="-455930" lvl="1" marL="914400" rtl="0" algn="l">
              <a:lnSpc>
                <a:spcPct val="90000"/>
              </a:lnSpc>
              <a:spcBef>
                <a:spcPts val="500"/>
              </a:spcBef>
              <a:spcAft>
                <a:spcPts val="0"/>
              </a:spcAft>
              <a:buClr>
                <a:schemeClr val="dk1"/>
              </a:buClr>
              <a:buSzPts val="2200"/>
              <a:buFont typeface="Calibri"/>
              <a:buChar char="o"/>
            </a:pPr>
            <a:r>
              <a:rPr lang="en-US" sz="2200">
                <a:latin typeface="Calibri"/>
                <a:ea typeface="Calibri"/>
                <a:cs typeface="Calibri"/>
                <a:sym typeface="Calibri"/>
              </a:rPr>
              <a:t>Actively engage with club members and seek to understand skills that members may have that could be useful to the club</a:t>
            </a:r>
            <a:endParaRPr sz="2200">
              <a:latin typeface="Calibri"/>
              <a:ea typeface="Calibri"/>
              <a:cs typeface="Calibri"/>
              <a:sym typeface="Calibri"/>
            </a:endParaRPr>
          </a:p>
          <a:p>
            <a:pPr indent="-455930" lvl="1" marL="914400" rtl="0" algn="l">
              <a:lnSpc>
                <a:spcPct val="90000"/>
              </a:lnSpc>
              <a:spcBef>
                <a:spcPts val="500"/>
              </a:spcBef>
              <a:spcAft>
                <a:spcPts val="1600"/>
              </a:spcAft>
              <a:buClr>
                <a:schemeClr val="dk1"/>
              </a:buClr>
              <a:buSzPts val="2200"/>
              <a:buFont typeface="Calibri"/>
              <a:buChar char="o"/>
            </a:pPr>
            <a:r>
              <a:rPr lang="en-US" sz="2200">
                <a:latin typeface="Calibri"/>
                <a:ea typeface="Calibri"/>
                <a:cs typeface="Calibri"/>
                <a:sym typeface="Calibri"/>
              </a:rPr>
              <a:t>Committee to continue to lead by example and foster club culture.</a:t>
            </a:r>
            <a:endParaRPr sz="2200">
              <a:latin typeface="Calibri"/>
              <a:ea typeface="Calibri"/>
              <a:cs typeface="Calibri"/>
              <a:sym typeface="Calibri"/>
            </a:endParaRPr>
          </a:p>
        </p:txBody>
      </p:sp>
      <p:pic>
        <p:nvPicPr>
          <p:cNvPr id="101" name="Google Shape;101;p6"/>
          <p:cNvPicPr preferRelativeResize="0"/>
          <p:nvPr/>
        </p:nvPicPr>
        <p:blipFill>
          <a:blip r:embed="rId3">
            <a:alphaModFix/>
          </a:blip>
          <a:stretch>
            <a:fillRect/>
          </a:stretch>
        </p:blipFill>
        <p:spPr>
          <a:xfrm>
            <a:off x="10039350" y="-12"/>
            <a:ext cx="2152650" cy="1476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7"/>
          <p:cNvSpPr txBox="1"/>
          <p:nvPr>
            <p:ph type="title"/>
          </p:nvPr>
        </p:nvSpPr>
        <p:spPr>
          <a:xfrm>
            <a:off x="12" y="150800"/>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78571"/>
              <a:buFont typeface="Play"/>
              <a:buNone/>
            </a:pPr>
            <a:r>
              <a:rPr lang="en-US">
                <a:latin typeface="Calibri"/>
                <a:ea typeface="Calibri"/>
                <a:cs typeface="Calibri"/>
                <a:sym typeface="Calibri"/>
              </a:rPr>
              <a:t>FUNDRAISING/SPONSORSHIP IN 2026</a:t>
            </a:r>
            <a:endParaRPr>
              <a:latin typeface="Calibri"/>
              <a:ea typeface="Calibri"/>
              <a:cs typeface="Calibri"/>
              <a:sym typeface="Calibri"/>
            </a:endParaRPr>
          </a:p>
        </p:txBody>
      </p:sp>
      <p:sp>
        <p:nvSpPr>
          <p:cNvPr id="107" name="Google Shape;107;p7"/>
          <p:cNvSpPr txBox="1"/>
          <p:nvPr>
            <p:ph idx="1" type="body"/>
          </p:nvPr>
        </p:nvSpPr>
        <p:spPr>
          <a:xfrm>
            <a:off x="369277" y="1755287"/>
            <a:ext cx="10984523" cy="4421676"/>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dk1"/>
              </a:buClr>
              <a:buSzPts val="2800"/>
              <a:buNone/>
            </a:pPr>
            <a:r>
              <a:rPr lang="en-US" sz="2200">
                <a:latin typeface="Calibri"/>
                <a:ea typeface="Calibri"/>
                <a:cs typeface="Calibri"/>
                <a:sym typeface="Calibri"/>
              </a:rPr>
              <a:t>TOP 3 FOCUS AREAS</a:t>
            </a:r>
            <a:endParaRPr sz="2200">
              <a:latin typeface="Calibri"/>
              <a:ea typeface="Calibri"/>
              <a:cs typeface="Calibri"/>
              <a:sym typeface="Calibri"/>
            </a:endParaRPr>
          </a:p>
          <a:p>
            <a:pPr indent="-489585" lvl="0" marL="514350" rtl="0" algn="l">
              <a:lnSpc>
                <a:spcPct val="70000"/>
              </a:lnSpc>
              <a:spcBef>
                <a:spcPts val="1000"/>
              </a:spcBef>
              <a:spcAft>
                <a:spcPts val="0"/>
              </a:spcAft>
              <a:buClr>
                <a:schemeClr val="dk1"/>
              </a:buClr>
              <a:buSzPts val="2200"/>
              <a:buFont typeface="Calibri"/>
              <a:buAutoNum type="arabicPeriod"/>
            </a:pPr>
            <a:r>
              <a:rPr lang="en-US" sz="2200">
                <a:latin typeface="Calibri"/>
                <a:ea typeface="Calibri"/>
                <a:cs typeface="Calibri"/>
                <a:sym typeface="Calibri"/>
              </a:rPr>
              <a:t>Improving sponsorship acknowledgement and ROI for sponsors.</a:t>
            </a:r>
            <a:endParaRPr sz="2200">
              <a:latin typeface="Calibri"/>
              <a:ea typeface="Calibri"/>
              <a:cs typeface="Calibri"/>
              <a:sym typeface="Calibri"/>
            </a:endParaRPr>
          </a:p>
          <a:p>
            <a:pPr indent="-489585" lvl="0" marL="514350" rtl="0" algn="l">
              <a:lnSpc>
                <a:spcPct val="70000"/>
              </a:lnSpc>
              <a:spcBef>
                <a:spcPts val="1000"/>
              </a:spcBef>
              <a:spcAft>
                <a:spcPts val="0"/>
              </a:spcAft>
              <a:buClr>
                <a:schemeClr val="dk1"/>
              </a:buClr>
              <a:buSzPts val="2200"/>
              <a:buFont typeface="Calibri"/>
              <a:buAutoNum type="arabicPeriod"/>
            </a:pPr>
            <a:r>
              <a:rPr lang="en-US" sz="2200">
                <a:latin typeface="Calibri"/>
                <a:ea typeface="Calibri"/>
                <a:cs typeface="Calibri"/>
                <a:sym typeface="Calibri"/>
              </a:rPr>
              <a:t>How can we encourage volunteer- targeting new and old Sharks.</a:t>
            </a:r>
            <a:endParaRPr sz="2200">
              <a:latin typeface="Calibri"/>
              <a:ea typeface="Calibri"/>
              <a:cs typeface="Calibri"/>
              <a:sym typeface="Calibri"/>
            </a:endParaRPr>
          </a:p>
          <a:p>
            <a:pPr indent="-489585" lvl="0" marL="514350" rtl="0" algn="l">
              <a:lnSpc>
                <a:spcPct val="70000"/>
              </a:lnSpc>
              <a:spcBef>
                <a:spcPts val="1000"/>
              </a:spcBef>
              <a:spcAft>
                <a:spcPts val="0"/>
              </a:spcAft>
              <a:buClr>
                <a:schemeClr val="dk1"/>
              </a:buClr>
              <a:buSzPts val="2200"/>
              <a:buFont typeface="Calibri"/>
              <a:buAutoNum type="arabicPeriod"/>
            </a:pPr>
            <a:r>
              <a:rPr lang="en-US" sz="2200">
                <a:latin typeface="Calibri"/>
                <a:ea typeface="Calibri"/>
                <a:cs typeface="Calibri"/>
                <a:sym typeface="Calibri"/>
              </a:rPr>
              <a:t>Diversify fundraising opportunities and communicate more with players and supporters with a  clear message around why fundraising matters</a:t>
            </a:r>
            <a:endParaRPr sz="2200">
              <a:latin typeface="Calibri"/>
              <a:ea typeface="Calibri"/>
              <a:cs typeface="Calibri"/>
              <a:sym typeface="Calibri"/>
            </a:endParaRPr>
          </a:p>
          <a:p>
            <a:pPr indent="-349885" lvl="0" marL="514350" rtl="0" algn="l">
              <a:lnSpc>
                <a:spcPct val="70000"/>
              </a:lnSpc>
              <a:spcBef>
                <a:spcPts val="1000"/>
              </a:spcBef>
              <a:spcAft>
                <a:spcPts val="0"/>
              </a:spcAft>
              <a:buClr>
                <a:schemeClr val="dk1"/>
              </a:buClr>
              <a:buSzPts val="2800"/>
              <a:buNone/>
            </a:pPr>
            <a:r>
              <a:t/>
            </a:r>
            <a:endParaRPr sz="2200">
              <a:latin typeface="Calibri"/>
              <a:ea typeface="Calibri"/>
              <a:cs typeface="Calibri"/>
              <a:sym typeface="Calibri"/>
            </a:endParaRPr>
          </a:p>
          <a:p>
            <a:pPr indent="0" lvl="0" marL="0" rtl="0" algn="l">
              <a:lnSpc>
                <a:spcPct val="70000"/>
              </a:lnSpc>
              <a:spcBef>
                <a:spcPts val="1000"/>
              </a:spcBef>
              <a:spcAft>
                <a:spcPts val="0"/>
              </a:spcAft>
              <a:buClr>
                <a:schemeClr val="dk1"/>
              </a:buClr>
              <a:buSzPts val="2800"/>
              <a:buNone/>
            </a:pPr>
            <a:r>
              <a:rPr lang="en-US" sz="2200">
                <a:latin typeface="Calibri"/>
                <a:ea typeface="Calibri"/>
                <a:cs typeface="Calibri"/>
                <a:sym typeface="Calibri"/>
              </a:rPr>
              <a:t>HOW WE WILL DO THIS</a:t>
            </a:r>
            <a:endParaRPr sz="2200">
              <a:latin typeface="Calibri"/>
              <a:ea typeface="Calibri"/>
              <a:cs typeface="Calibri"/>
              <a:sym typeface="Calibri"/>
            </a:endParaRPr>
          </a:p>
          <a:p>
            <a:pPr indent="-455930" lvl="1" marL="914400" rtl="0" algn="l">
              <a:lnSpc>
                <a:spcPct val="70000"/>
              </a:lnSpc>
              <a:spcBef>
                <a:spcPts val="500"/>
              </a:spcBef>
              <a:spcAft>
                <a:spcPts val="0"/>
              </a:spcAft>
              <a:buClr>
                <a:schemeClr val="dk1"/>
              </a:buClr>
              <a:buSzPts val="2200"/>
              <a:buFont typeface="Calibri"/>
              <a:buChar char="o"/>
            </a:pPr>
            <a:r>
              <a:rPr lang="en-US" sz="2200">
                <a:latin typeface="Calibri"/>
                <a:ea typeface="Calibri"/>
                <a:cs typeface="Calibri"/>
                <a:sym typeface="Calibri"/>
              </a:rPr>
              <a:t>Map out new fundraising opportunities</a:t>
            </a:r>
            <a:endParaRPr sz="2200">
              <a:latin typeface="Calibri"/>
              <a:ea typeface="Calibri"/>
              <a:cs typeface="Calibri"/>
              <a:sym typeface="Calibri"/>
            </a:endParaRPr>
          </a:p>
          <a:p>
            <a:pPr indent="-455930" lvl="1" marL="914400" rtl="0" algn="l">
              <a:lnSpc>
                <a:spcPct val="70000"/>
              </a:lnSpc>
              <a:spcBef>
                <a:spcPts val="500"/>
              </a:spcBef>
              <a:spcAft>
                <a:spcPts val="0"/>
              </a:spcAft>
              <a:buClr>
                <a:schemeClr val="dk1"/>
              </a:buClr>
              <a:buSzPts val="2200"/>
              <a:buFont typeface="Calibri"/>
              <a:buChar char="o"/>
            </a:pPr>
            <a:r>
              <a:rPr lang="en-US" sz="2200">
                <a:latin typeface="Calibri"/>
                <a:ea typeface="Calibri"/>
                <a:cs typeface="Calibri"/>
                <a:sym typeface="Calibri"/>
              </a:rPr>
              <a:t>Appoint a sponsorship/fundraising coordinator who oversees grants, fundraising and new sponsor opportunities.</a:t>
            </a:r>
            <a:endParaRPr sz="2200">
              <a:latin typeface="Calibri"/>
              <a:ea typeface="Calibri"/>
              <a:cs typeface="Calibri"/>
              <a:sym typeface="Calibri"/>
            </a:endParaRPr>
          </a:p>
          <a:p>
            <a:pPr indent="-455930" lvl="1" marL="914400" rtl="0" algn="l">
              <a:lnSpc>
                <a:spcPct val="70000"/>
              </a:lnSpc>
              <a:spcBef>
                <a:spcPts val="500"/>
              </a:spcBef>
              <a:spcAft>
                <a:spcPts val="0"/>
              </a:spcAft>
              <a:buClr>
                <a:schemeClr val="dk1"/>
              </a:buClr>
              <a:buSzPts val="2200"/>
              <a:buFont typeface="Calibri"/>
              <a:buChar char="o"/>
            </a:pPr>
            <a:r>
              <a:rPr lang="en-US" sz="2200">
                <a:latin typeface="Calibri"/>
                <a:ea typeface="Calibri"/>
                <a:cs typeface="Calibri"/>
                <a:sym typeface="Calibri"/>
              </a:rPr>
              <a:t>Have a social media calendar that has scheduled SM pushes for our sponsors. </a:t>
            </a:r>
            <a:endParaRPr sz="2200">
              <a:latin typeface="Calibri"/>
              <a:ea typeface="Calibri"/>
              <a:cs typeface="Calibri"/>
              <a:sym typeface="Calibri"/>
            </a:endParaRPr>
          </a:p>
          <a:p>
            <a:pPr indent="-455930" lvl="1" marL="914400" rtl="0" algn="l">
              <a:lnSpc>
                <a:spcPct val="70000"/>
              </a:lnSpc>
              <a:spcBef>
                <a:spcPts val="500"/>
              </a:spcBef>
              <a:spcAft>
                <a:spcPts val="1600"/>
              </a:spcAft>
              <a:buClr>
                <a:schemeClr val="dk1"/>
              </a:buClr>
              <a:buSzPts val="2200"/>
              <a:buFont typeface="Calibri"/>
              <a:buChar char="o"/>
            </a:pPr>
            <a:r>
              <a:rPr lang="en-US" sz="2200">
                <a:latin typeface="Calibri"/>
                <a:ea typeface="Calibri"/>
                <a:cs typeface="Calibri"/>
                <a:sym typeface="Calibri"/>
              </a:rPr>
              <a:t>Focus on sponsors who align with women's participation.</a:t>
            </a:r>
            <a:endParaRPr sz="2200">
              <a:latin typeface="Calibri"/>
              <a:ea typeface="Calibri"/>
              <a:cs typeface="Calibri"/>
              <a:sym typeface="Calibri"/>
            </a:endParaRPr>
          </a:p>
        </p:txBody>
      </p:sp>
      <p:pic>
        <p:nvPicPr>
          <p:cNvPr id="108" name="Google Shape;108;p7"/>
          <p:cNvPicPr preferRelativeResize="0"/>
          <p:nvPr/>
        </p:nvPicPr>
        <p:blipFill>
          <a:blip r:embed="rId3">
            <a:alphaModFix/>
          </a:blip>
          <a:stretch>
            <a:fillRect/>
          </a:stretch>
        </p:blipFill>
        <p:spPr>
          <a:xfrm>
            <a:off x="10197300" y="0"/>
            <a:ext cx="1994700" cy="1476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2013-07-15T20:26:40Z</dcterms:created>
  <dc:creator>Ellis, Breanna</dc:creator>
</cp:coreProperties>
</file>